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18"/>
  </p:notesMasterIdLst>
  <p:handoutMasterIdLst>
    <p:handoutMasterId r:id="rId19"/>
  </p:handoutMasterIdLst>
  <p:sldIdLst>
    <p:sldId id="312" r:id="rId5"/>
    <p:sldId id="520" r:id="rId6"/>
    <p:sldId id="315" r:id="rId7"/>
    <p:sldId id="260" r:id="rId8"/>
    <p:sldId id="2134959940" r:id="rId9"/>
    <p:sldId id="316" r:id="rId10"/>
    <p:sldId id="2134959942" r:id="rId11"/>
    <p:sldId id="321" r:id="rId12"/>
    <p:sldId id="2134959941" r:id="rId13"/>
    <p:sldId id="2134959945" r:id="rId14"/>
    <p:sldId id="320" r:id="rId15"/>
    <p:sldId id="2134959944" r:id="rId16"/>
    <p:sldId id="2134959943" r:id="rId17"/>
  </p:sldIdLst>
  <p:sldSz cx="12192000" cy="6858000"/>
  <p:notesSz cx="6797675" cy="9926638"/>
  <p:embeddedFontLst>
    <p:embeddedFont>
      <p:font typeface="Barlow" panose="00000500000000000000" pitchFamily="2" charset="-18"/>
      <p:regular r:id="rId20"/>
      <p:bold r:id="rId21"/>
      <p:italic r:id="rId22"/>
      <p:boldItalic r:id="rId23"/>
    </p:embeddedFont>
    <p:embeddedFont>
      <p:font typeface="Barlow Black" panose="00000A00000000000000" pitchFamily="2" charset="-18"/>
      <p:bold r:id="rId24"/>
      <p:boldItalic r:id="rId25"/>
    </p:embeddedFont>
    <p:embeddedFont>
      <p:font typeface="Barlow ExtraBold" panose="00000900000000000000" pitchFamily="2" charset="-18"/>
      <p:bold r:id="rId26"/>
      <p:boldItalic r:id="rId27"/>
    </p:embeddedFont>
    <p:embeddedFont>
      <p:font typeface="Barlow Light" panose="00000400000000000000" pitchFamily="2" charset="-18"/>
      <p:regular r:id="rId28"/>
      <p:italic r:id="rId29"/>
    </p:embeddedFont>
  </p:embeddedFontLst>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74B4D"/>
    <a:srgbClr val="9496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343545D-1804-4DE6-9E1B-0879AD84DCBD}" v="17" dt="2024-06-20T13:24:21.721"/>
  </p1510:revLst>
</p1510:revInfo>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4" d="100"/>
          <a:sy n="104" d="100"/>
        </p:scale>
        <p:origin x="756" y="108"/>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notesMaster" Target="notesMasters/notesMaster1.xml"/><Relationship Id="rId26" Type="http://schemas.openxmlformats.org/officeDocument/2006/relationships/font" Target="fonts/font7.fntdata"/><Relationship Id="rId3" Type="http://schemas.openxmlformats.org/officeDocument/2006/relationships/customXml" Target="../customXml/item3.xml"/><Relationship Id="rId21" Type="http://schemas.openxmlformats.org/officeDocument/2006/relationships/font" Target="fonts/font2.fntdata"/><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6.fntdata"/><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5.fntdata"/><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6.xml"/><Relationship Id="rId19" Type="http://schemas.openxmlformats.org/officeDocument/2006/relationships/handoutMaster" Target="handoutMasters/handoutMaster1.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a Korcz" userId="4c1c008d-db0b-4aa5-b1bd-1a6df02c8b12" providerId="ADAL" clId="{7343545D-1804-4DE6-9E1B-0879AD84DCBD}"/>
    <pc:docChg chg="undo custSel addSld delSld modSld sldOrd modNotesMaster modHandout">
      <pc:chgData name="Anna Korcz" userId="4c1c008d-db0b-4aa5-b1bd-1a6df02c8b12" providerId="ADAL" clId="{7343545D-1804-4DE6-9E1B-0879AD84DCBD}" dt="2024-06-20T13:34:22.271" v="509" actId="1076"/>
      <pc:docMkLst>
        <pc:docMk/>
      </pc:docMkLst>
      <pc:sldChg chg="delSp modSp mod">
        <pc:chgData name="Anna Korcz" userId="4c1c008d-db0b-4aa5-b1bd-1a6df02c8b12" providerId="ADAL" clId="{7343545D-1804-4DE6-9E1B-0879AD84DCBD}" dt="2024-06-20T13:22:23.322" v="312" actId="20577"/>
        <pc:sldMkLst>
          <pc:docMk/>
          <pc:sldMk cId="2290905146" sldId="260"/>
        </pc:sldMkLst>
        <pc:spChg chg="mod">
          <ac:chgData name="Anna Korcz" userId="4c1c008d-db0b-4aa5-b1bd-1a6df02c8b12" providerId="ADAL" clId="{7343545D-1804-4DE6-9E1B-0879AD84DCBD}" dt="2024-06-20T13:22:23.322" v="312" actId="20577"/>
          <ac:spMkLst>
            <pc:docMk/>
            <pc:sldMk cId="2290905146" sldId="260"/>
            <ac:spMk id="6" creationId="{9C5B13CA-41AF-CA36-0F81-474CA787E4B5}"/>
          </ac:spMkLst>
        </pc:spChg>
        <pc:spChg chg="del">
          <ac:chgData name="Anna Korcz" userId="4c1c008d-db0b-4aa5-b1bd-1a6df02c8b12" providerId="ADAL" clId="{7343545D-1804-4DE6-9E1B-0879AD84DCBD}" dt="2024-06-20T12:58:12.444" v="109" actId="21"/>
          <ac:spMkLst>
            <pc:docMk/>
            <pc:sldMk cId="2290905146" sldId="260"/>
            <ac:spMk id="530" creationId="{30567F48-4FF0-4E86-8AFF-A3E12290A549}"/>
          </ac:spMkLst>
        </pc:spChg>
        <pc:spChg chg="mod">
          <ac:chgData name="Anna Korcz" userId="4c1c008d-db0b-4aa5-b1bd-1a6df02c8b12" providerId="ADAL" clId="{7343545D-1804-4DE6-9E1B-0879AD84DCBD}" dt="2024-06-20T12:58:27.470" v="112" actId="1076"/>
          <ac:spMkLst>
            <pc:docMk/>
            <pc:sldMk cId="2290905146" sldId="260"/>
            <ac:spMk id="532" creationId="{1FC407AC-B3A1-0C96-079F-18725028A6C8}"/>
          </ac:spMkLst>
        </pc:spChg>
      </pc:sldChg>
      <pc:sldChg chg="modSp mod">
        <pc:chgData name="Anna Korcz" userId="4c1c008d-db0b-4aa5-b1bd-1a6df02c8b12" providerId="ADAL" clId="{7343545D-1804-4DE6-9E1B-0879AD84DCBD}" dt="2024-06-20T13:00:07.741" v="167" actId="20577"/>
        <pc:sldMkLst>
          <pc:docMk/>
          <pc:sldMk cId="633120365" sldId="316"/>
        </pc:sldMkLst>
        <pc:spChg chg="mod">
          <ac:chgData name="Anna Korcz" userId="4c1c008d-db0b-4aa5-b1bd-1a6df02c8b12" providerId="ADAL" clId="{7343545D-1804-4DE6-9E1B-0879AD84DCBD}" dt="2024-06-20T13:00:07.741" v="167" actId="20577"/>
          <ac:spMkLst>
            <pc:docMk/>
            <pc:sldMk cId="633120365" sldId="316"/>
            <ac:spMk id="8" creationId="{A11B009A-BBE9-1E8A-5FA7-DA6CEE858665}"/>
          </ac:spMkLst>
        </pc:spChg>
      </pc:sldChg>
      <pc:sldChg chg="del">
        <pc:chgData name="Anna Korcz" userId="4c1c008d-db0b-4aa5-b1bd-1a6df02c8b12" providerId="ADAL" clId="{7343545D-1804-4DE6-9E1B-0879AD84DCBD}" dt="2024-06-20T10:49:53.649" v="0" actId="2696"/>
        <pc:sldMkLst>
          <pc:docMk/>
          <pc:sldMk cId="194219276" sldId="319"/>
        </pc:sldMkLst>
      </pc:sldChg>
      <pc:sldChg chg="addSp delSp modSp mod">
        <pc:chgData name="Anna Korcz" userId="4c1c008d-db0b-4aa5-b1bd-1a6df02c8b12" providerId="ADAL" clId="{7343545D-1804-4DE6-9E1B-0879AD84DCBD}" dt="2024-06-20T13:30:57.795" v="367" actId="20577"/>
        <pc:sldMkLst>
          <pc:docMk/>
          <pc:sldMk cId="1427877031" sldId="2134959941"/>
        </pc:sldMkLst>
        <pc:spChg chg="mod">
          <ac:chgData name="Anna Korcz" userId="4c1c008d-db0b-4aa5-b1bd-1a6df02c8b12" providerId="ADAL" clId="{7343545D-1804-4DE6-9E1B-0879AD84DCBD}" dt="2024-06-20T13:05:21.192" v="297" actId="1036"/>
          <ac:spMkLst>
            <pc:docMk/>
            <pc:sldMk cId="1427877031" sldId="2134959941"/>
            <ac:spMk id="3" creationId="{AE161EEB-7C73-B83C-03C7-3AC6E4A55CF8}"/>
          </ac:spMkLst>
        </pc:spChg>
        <pc:spChg chg="mod">
          <ac:chgData name="Anna Korcz" userId="4c1c008d-db0b-4aa5-b1bd-1a6df02c8b12" providerId="ADAL" clId="{7343545D-1804-4DE6-9E1B-0879AD84DCBD}" dt="2024-06-20T13:30:23.711" v="357" actId="20577"/>
          <ac:spMkLst>
            <pc:docMk/>
            <pc:sldMk cId="1427877031" sldId="2134959941"/>
            <ac:spMk id="4" creationId="{0EF962F5-A521-9BC7-ED4A-35EC5DDA10AB}"/>
          </ac:spMkLst>
        </pc:spChg>
        <pc:spChg chg="add del mod">
          <ac:chgData name="Anna Korcz" userId="4c1c008d-db0b-4aa5-b1bd-1a6df02c8b12" providerId="ADAL" clId="{7343545D-1804-4DE6-9E1B-0879AD84DCBD}" dt="2024-06-20T13:03:55.556" v="173"/>
          <ac:spMkLst>
            <pc:docMk/>
            <pc:sldMk cId="1427877031" sldId="2134959941"/>
            <ac:spMk id="6" creationId="{AE38B018-3BA0-372A-E430-4A59795A67CE}"/>
          </ac:spMkLst>
        </pc:spChg>
        <pc:spChg chg="add mod">
          <ac:chgData name="Anna Korcz" userId="4c1c008d-db0b-4aa5-b1bd-1a6df02c8b12" providerId="ADAL" clId="{7343545D-1804-4DE6-9E1B-0879AD84DCBD}" dt="2024-06-20T13:05:17.297" v="296" actId="1076"/>
          <ac:spMkLst>
            <pc:docMk/>
            <pc:sldMk cId="1427877031" sldId="2134959941"/>
            <ac:spMk id="7" creationId="{18A236DD-F65A-B807-D0C9-67041A13576E}"/>
          </ac:spMkLst>
        </pc:spChg>
        <pc:spChg chg="del">
          <ac:chgData name="Anna Korcz" userId="4c1c008d-db0b-4aa5-b1bd-1a6df02c8b12" providerId="ADAL" clId="{7343545D-1804-4DE6-9E1B-0879AD84DCBD}" dt="2024-06-20T10:51:30.149" v="5" actId="21"/>
          <ac:spMkLst>
            <pc:docMk/>
            <pc:sldMk cId="1427877031" sldId="2134959941"/>
            <ac:spMk id="8" creationId="{096617D8-9572-A407-855B-AE474262653F}"/>
          </ac:spMkLst>
        </pc:spChg>
        <pc:spChg chg="mod">
          <ac:chgData name="Anna Korcz" userId="4c1c008d-db0b-4aa5-b1bd-1a6df02c8b12" providerId="ADAL" clId="{7343545D-1804-4DE6-9E1B-0879AD84DCBD}" dt="2024-06-20T13:30:57.795" v="367" actId="20577"/>
          <ac:spMkLst>
            <pc:docMk/>
            <pc:sldMk cId="1427877031" sldId="2134959941"/>
            <ac:spMk id="10" creationId="{7DE907E8-4CFB-D102-5E24-5B72DDD73C3C}"/>
          </ac:spMkLst>
        </pc:spChg>
        <pc:graphicFrameChg chg="add del mod">
          <ac:chgData name="Anna Korcz" userId="4c1c008d-db0b-4aa5-b1bd-1a6df02c8b12" providerId="ADAL" clId="{7343545D-1804-4DE6-9E1B-0879AD84DCBD}" dt="2024-06-20T10:53:49.143" v="8" actId="21"/>
          <ac:graphicFrameMkLst>
            <pc:docMk/>
            <pc:sldMk cId="1427877031" sldId="2134959941"/>
            <ac:graphicFrameMk id="12" creationId="{DAA1C998-B5F1-8E3E-748F-A23B143EB0E2}"/>
          </ac:graphicFrameMkLst>
        </pc:graphicFrameChg>
        <pc:picChg chg="del mod">
          <ac:chgData name="Anna Korcz" userId="4c1c008d-db0b-4aa5-b1bd-1a6df02c8b12" providerId="ADAL" clId="{7343545D-1804-4DE6-9E1B-0879AD84DCBD}" dt="2024-06-20T13:03:35.265" v="168" actId="21"/>
          <ac:picMkLst>
            <pc:docMk/>
            <pc:sldMk cId="1427877031" sldId="2134959941"/>
            <ac:picMk id="1025" creationId="{6CB7A7E7-7C73-DF6A-35A8-DEDE717894B7}"/>
          </ac:picMkLst>
        </pc:picChg>
      </pc:sldChg>
      <pc:sldChg chg="addSp modSp mod">
        <pc:chgData name="Anna Korcz" userId="4c1c008d-db0b-4aa5-b1bd-1a6df02c8b12" providerId="ADAL" clId="{7343545D-1804-4DE6-9E1B-0879AD84DCBD}" dt="2024-06-20T13:06:32.217" v="309"/>
        <pc:sldMkLst>
          <pc:docMk/>
          <pc:sldMk cId="3585803263" sldId="2134959944"/>
        </pc:sldMkLst>
        <pc:spChg chg="mod">
          <ac:chgData name="Anna Korcz" userId="4c1c008d-db0b-4aa5-b1bd-1a6df02c8b12" providerId="ADAL" clId="{7343545D-1804-4DE6-9E1B-0879AD84DCBD}" dt="2024-06-20T10:55:55.144" v="22" actId="21"/>
          <ac:spMkLst>
            <pc:docMk/>
            <pc:sldMk cId="3585803263" sldId="2134959944"/>
            <ac:spMk id="6" creationId="{4F35ACEE-D9B3-9C64-B794-468DEB16CEE8}"/>
          </ac:spMkLst>
        </pc:spChg>
        <pc:spChg chg="mod">
          <ac:chgData name="Anna Korcz" userId="4c1c008d-db0b-4aa5-b1bd-1a6df02c8b12" providerId="ADAL" clId="{7343545D-1804-4DE6-9E1B-0879AD84DCBD}" dt="2024-06-20T13:06:09.533" v="300" actId="1076"/>
          <ac:spMkLst>
            <pc:docMk/>
            <pc:sldMk cId="3585803263" sldId="2134959944"/>
            <ac:spMk id="7" creationId="{75C5728B-7D46-71B2-F13A-34282E7B1F1E}"/>
          </ac:spMkLst>
        </pc:spChg>
        <pc:spChg chg="mod">
          <ac:chgData name="Anna Korcz" userId="4c1c008d-db0b-4aa5-b1bd-1a6df02c8b12" providerId="ADAL" clId="{7343545D-1804-4DE6-9E1B-0879AD84DCBD}" dt="2024-06-20T13:06:32.217" v="309"/>
          <ac:spMkLst>
            <pc:docMk/>
            <pc:sldMk cId="3585803263" sldId="2134959944"/>
            <ac:spMk id="8" creationId="{1746DC82-D45C-E8B2-E41F-6B31B59B4AD6}"/>
          </ac:spMkLst>
        </pc:spChg>
        <pc:spChg chg="add mod">
          <ac:chgData name="Anna Korcz" userId="4c1c008d-db0b-4aa5-b1bd-1a6df02c8b12" providerId="ADAL" clId="{7343545D-1804-4DE6-9E1B-0879AD84DCBD}" dt="2024-06-20T13:06:11.906" v="301" actId="1076"/>
          <ac:spMkLst>
            <pc:docMk/>
            <pc:sldMk cId="3585803263" sldId="2134959944"/>
            <ac:spMk id="9" creationId="{92F4BA68-28BF-DA9C-C7CC-701582B89C1C}"/>
          </ac:spMkLst>
        </pc:spChg>
      </pc:sldChg>
      <pc:sldChg chg="modSp mod">
        <pc:chgData name="Anna Korcz" userId="4c1c008d-db0b-4aa5-b1bd-1a6df02c8b12" providerId="ADAL" clId="{7343545D-1804-4DE6-9E1B-0879AD84DCBD}" dt="2024-06-20T13:34:22.271" v="509" actId="1076"/>
        <pc:sldMkLst>
          <pc:docMk/>
          <pc:sldMk cId="820352734" sldId="2134959945"/>
        </pc:sldMkLst>
        <pc:spChg chg="mod">
          <ac:chgData name="Anna Korcz" userId="4c1c008d-db0b-4aa5-b1bd-1a6df02c8b12" providerId="ADAL" clId="{7343545D-1804-4DE6-9E1B-0879AD84DCBD}" dt="2024-06-20T13:24:46.230" v="345" actId="20577"/>
          <ac:spMkLst>
            <pc:docMk/>
            <pc:sldMk cId="820352734" sldId="2134959945"/>
            <ac:spMk id="4" creationId="{0EF962F5-A521-9BC7-ED4A-35EC5DDA10AB}"/>
          </ac:spMkLst>
        </pc:spChg>
        <pc:spChg chg="mod">
          <ac:chgData name="Anna Korcz" userId="4c1c008d-db0b-4aa5-b1bd-1a6df02c8b12" providerId="ADAL" clId="{7343545D-1804-4DE6-9E1B-0879AD84DCBD}" dt="2024-06-20T13:34:22.271" v="509" actId="1076"/>
          <ac:spMkLst>
            <pc:docMk/>
            <pc:sldMk cId="820352734" sldId="2134959945"/>
            <ac:spMk id="7" creationId="{18A236DD-F65A-B807-D0C9-67041A13576E}"/>
          </ac:spMkLst>
        </pc:spChg>
        <pc:spChg chg="mod">
          <ac:chgData name="Anna Korcz" userId="4c1c008d-db0b-4aa5-b1bd-1a6df02c8b12" providerId="ADAL" clId="{7343545D-1804-4DE6-9E1B-0879AD84DCBD}" dt="2024-06-20T13:33:56.960" v="508" actId="20577"/>
          <ac:spMkLst>
            <pc:docMk/>
            <pc:sldMk cId="820352734" sldId="2134959945"/>
            <ac:spMk id="10" creationId="{7DE907E8-4CFB-D102-5E24-5B72DDD73C3C}"/>
          </ac:spMkLst>
        </pc:spChg>
      </pc:sldChg>
      <pc:sldChg chg="modSp del mod">
        <pc:chgData name="Anna Korcz" userId="4c1c008d-db0b-4aa5-b1bd-1a6df02c8b12" providerId="ADAL" clId="{7343545D-1804-4DE6-9E1B-0879AD84DCBD}" dt="2024-06-20T11:01:16.960" v="98" actId="2696"/>
        <pc:sldMkLst>
          <pc:docMk/>
          <pc:sldMk cId="1916229707" sldId="2134959945"/>
        </pc:sldMkLst>
        <pc:spChg chg="mod">
          <ac:chgData name="Anna Korcz" userId="4c1c008d-db0b-4aa5-b1bd-1a6df02c8b12" providerId="ADAL" clId="{7343545D-1804-4DE6-9E1B-0879AD84DCBD}" dt="2024-06-20T10:56:48.083" v="95" actId="5793"/>
          <ac:spMkLst>
            <pc:docMk/>
            <pc:sldMk cId="1916229707" sldId="2134959945"/>
            <ac:spMk id="11" creationId="{B53CAB38-A015-1709-69BC-01BCBD2FB9CF}"/>
          </ac:spMkLst>
        </pc:spChg>
      </pc:sldChg>
      <pc:sldChg chg="del">
        <pc:chgData name="Anna Korcz" userId="4c1c008d-db0b-4aa5-b1bd-1a6df02c8b12" providerId="ADAL" clId="{7343545D-1804-4DE6-9E1B-0879AD84DCBD}" dt="2024-06-20T13:05:59.984" v="299" actId="2696"/>
        <pc:sldMkLst>
          <pc:docMk/>
          <pc:sldMk cId="3295303167" sldId="2134959946"/>
        </pc:sldMkLst>
      </pc:sldChg>
      <pc:sldChg chg="new del">
        <pc:chgData name="Anna Korcz" userId="4c1c008d-db0b-4aa5-b1bd-1a6df02c8b12" providerId="ADAL" clId="{7343545D-1804-4DE6-9E1B-0879AD84DCBD}" dt="2024-06-20T11:01:14.477" v="97" actId="2696"/>
        <pc:sldMkLst>
          <pc:docMk/>
          <pc:sldMk cId="3912136891" sldId="2134959947"/>
        </pc:sldMkLst>
      </pc:sldChg>
      <pc:sldChg chg="del ord">
        <pc:chgData name="Anna Korcz" userId="4c1c008d-db0b-4aa5-b1bd-1a6df02c8b12" providerId="ADAL" clId="{7343545D-1804-4DE6-9E1B-0879AD84DCBD}" dt="2024-06-20T13:05:56.051" v="298" actId="2696"/>
        <pc:sldMkLst>
          <pc:docMk/>
          <pc:sldMk cId="4221990637" sldId="2134959948"/>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7C63F77-F77A-4C5E-B0A9-6A8AA56C181E}"/>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pl-PL"/>
          </a:p>
        </p:txBody>
      </p:sp>
      <p:sp>
        <p:nvSpPr>
          <p:cNvPr id="3" name="Date Placeholder 2">
            <a:extLst>
              <a:ext uri="{FF2B5EF4-FFF2-40B4-BE49-F238E27FC236}">
                <a16:creationId xmlns:a16="http://schemas.microsoft.com/office/drawing/2014/main" id="{99F7544C-52FF-444B-A39A-6F3B718B8521}"/>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02DD8BD2-05A5-475D-8321-34B620E8522B}" type="datetimeFigureOut">
              <a:rPr lang="pl-PL" smtClean="0"/>
              <a:t>20.06.2024</a:t>
            </a:fld>
            <a:endParaRPr lang="pl-PL"/>
          </a:p>
        </p:txBody>
      </p:sp>
      <p:sp>
        <p:nvSpPr>
          <p:cNvPr id="4" name="Footer Placeholder 3">
            <a:extLst>
              <a:ext uri="{FF2B5EF4-FFF2-40B4-BE49-F238E27FC236}">
                <a16:creationId xmlns:a16="http://schemas.microsoft.com/office/drawing/2014/main" id="{F090C019-B8A2-45F6-84CA-DC832C3C7051}"/>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pl-PL"/>
          </a:p>
        </p:txBody>
      </p:sp>
      <p:sp>
        <p:nvSpPr>
          <p:cNvPr id="5" name="Slide Number Placeholder 4">
            <a:extLst>
              <a:ext uri="{FF2B5EF4-FFF2-40B4-BE49-F238E27FC236}">
                <a16:creationId xmlns:a16="http://schemas.microsoft.com/office/drawing/2014/main" id="{4EA069A3-1193-4776-8853-5BA60DA9AE3A}"/>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8730ABDE-97B8-4475-A731-B524923714AF}" type="slidenum">
              <a:rPr lang="pl-PL" smtClean="0"/>
              <a:t>‹#›</a:t>
            </a:fld>
            <a:endParaRPr lang="pl-PL"/>
          </a:p>
        </p:txBody>
      </p:sp>
    </p:spTree>
    <p:extLst>
      <p:ext uri="{BB962C8B-B14F-4D97-AF65-F5344CB8AC3E}">
        <p14:creationId xmlns:p14="http://schemas.microsoft.com/office/powerpoint/2010/main" val="41492790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pl-PL"/>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0B32B443-DD45-4A4A-8A60-EF201F9F5CF7}" type="datetimeFigureOut">
              <a:rPr lang="pl-PL" smtClean="0"/>
              <a:t>20.06.2024</a:t>
            </a:fld>
            <a:endParaRPr lang="pl-PL"/>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pl-PL"/>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pl-PL"/>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E07D566E-D069-4165-BC2E-1FA87AFFCC99}" type="slidenum">
              <a:rPr lang="pl-PL" smtClean="0"/>
              <a:t>‹#›</a:t>
            </a:fld>
            <a:endParaRPr lang="pl-PL"/>
          </a:p>
        </p:txBody>
      </p:sp>
    </p:spTree>
    <p:extLst>
      <p:ext uri="{BB962C8B-B14F-4D97-AF65-F5344CB8AC3E}">
        <p14:creationId xmlns:p14="http://schemas.microsoft.com/office/powerpoint/2010/main" val="18690581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hyperlink" Target="https://www.raben-group.com/"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Title_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E88FCBDD-356E-48E3-9209-6C208DA001EB}"/>
              </a:ext>
            </a:extLst>
          </p:cNvPr>
          <p:cNvSpPr>
            <a:spLocks noGrp="1"/>
          </p:cNvSpPr>
          <p:nvPr>
            <p:ph type="sldNum" sz="quarter" idx="12"/>
          </p:nvPr>
        </p:nvSpPr>
        <p:spPr/>
        <p:txBody>
          <a:bodyPr/>
          <a:lstStyle/>
          <a:p>
            <a:fld id="{34F44958-1879-4153-BDB9-FB5727E586C4}" type="slidenum">
              <a:rPr lang="pl-PL" smtClean="0"/>
              <a:t>‹#›</a:t>
            </a:fld>
            <a:endParaRPr lang="pl-PL"/>
          </a:p>
        </p:txBody>
      </p:sp>
      <p:sp>
        <p:nvSpPr>
          <p:cNvPr id="7" name="Symbol zastępczy tekstu 99">
            <a:extLst>
              <a:ext uri="{FF2B5EF4-FFF2-40B4-BE49-F238E27FC236}">
                <a16:creationId xmlns:a16="http://schemas.microsoft.com/office/drawing/2014/main" id="{B55F89C3-8CB7-4DF3-B6A5-043EF23D9DBF}"/>
              </a:ext>
            </a:extLst>
          </p:cNvPr>
          <p:cNvSpPr>
            <a:spLocks noGrp="1"/>
          </p:cNvSpPr>
          <p:nvPr>
            <p:ph type="body" sz="quarter" idx="14" hasCustomPrompt="1"/>
          </p:nvPr>
        </p:nvSpPr>
        <p:spPr>
          <a:xfrm>
            <a:off x="0" y="2387840"/>
            <a:ext cx="7130798" cy="341632"/>
          </a:xfrm>
          <a:solidFill>
            <a:srgbClr val="474B4D"/>
          </a:solidFill>
        </p:spPr>
        <p:txBody>
          <a:bodyPr wrap="none" anchor="ctr" anchorCtr="0">
            <a:spAutoFit/>
          </a:bodyPr>
          <a:lstStyle>
            <a:lvl1pPr marL="446088" indent="0">
              <a:buNone/>
              <a:defRPr cap="all" baseline="0">
                <a:solidFill>
                  <a:schemeClr val="bg1"/>
                </a:solidFill>
                <a:latin typeface="Barlow Light" panose="00000400000000000000" pitchFamily="2" charset="-18"/>
              </a:defRPr>
            </a:lvl1pPr>
            <a:lvl2pPr marL="457200" indent="0">
              <a:buNone/>
              <a:defRPr cap="all" baseline="0">
                <a:solidFill>
                  <a:schemeClr val="bg1"/>
                </a:solidFill>
                <a:latin typeface="Barlow Light" panose="00000400000000000000" pitchFamily="2" charset="-18"/>
              </a:defRPr>
            </a:lvl2pPr>
            <a:lvl3pPr marL="914400" indent="0">
              <a:buNone/>
              <a:defRPr cap="all" baseline="0">
                <a:solidFill>
                  <a:schemeClr val="bg1"/>
                </a:solidFill>
                <a:latin typeface="Barlow Light" panose="00000400000000000000" pitchFamily="2" charset="-18"/>
              </a:defRPr>
            </a:lvl3pPr>
            <a:lvl4pPr marL="1371600" indent="0">
              <a:buNone/>
              <a:defRPr cap="all" baseline="0">
                <a:solidFill>
                  <a:schemeClr val="bg1"/>
                </a:solidFill>
                <a:latin typeface="Barlow Light" panose="00000400000000000000" pitchFamily="2" charset="-18"/>
              </a:defRPr>
            </a:lvl4pPr>
            <a:lvl5pPr marL="1828800" indent="0">
              <a:buNone/>
              <a:defRPr cap="all" baseline="0">
                <a:solidFill>
                  <a:schemeClr val="bg1"/>
                </a:solidFill>
                <a:latin typeface="Barlow Light" panose="00000400000000000000" pitchFamily="2" charset="-18"/>
              </a:defRPr>
            </a:lvl5pPr>
          </a:lstStyle>
          <a:p>
            <a:pPr lvl="0"/>
            <a:r>
              <a:rPr lang="en-US"/>
              <a:t>Additional description – if not needed delete this field</a:t>
            </a:r>
          </a:p>
        </p:txBody>
      </p:sp>
      <p:sp>
        <p:nvSpPr>
          <p:cNvPr id="8" name="Podtytuł 2">
            <a:extLst>
              <a:ext uri="{FF2B5EF4-FFF2-40B4-BE49-F238E27FC236}">
                <a16:creationId xmlns:a16="http://schemas.microsoft.com/office/drawing/2014/main" id="{7CC254CB-2D41-4EE6-BA9F-8135597C14B0}"/>
              </a:ext>
            </a:extLst>
          </p:cNvPr>
          <p:cNvSpPr>
            <a:spLocks noGrp="1"/>
          </p:cNvSpPr>
          <p:nvPr>
            <p:ph type="subTitle" idx="13" hasCustomPrompt="1"/>
          </p:nvPr>
        </p:nvSpPr>
        <p:spPr>
          <a:xfrm>
            <a:off x="0" y="1963952"/>
            <a:ext cx="3190617" cy="424732"/>
          </a:xfrm>
          <a:solidFill>
            <a:srgbClr val="474B4D"/>
          </a:solidFill>
        </p:spPr>
        <p:txBody>
          <a:bodyPr wrap="none" anchor="ctr" anchorCtr="0">
            <a:spAutoFit/>
          </a:bodyPr>
          <a:lstStyle>
            <a:lvl1pPr marL="446088" indent="0" algn="l">
              <a:buNone/>
              <a:defRPr sz="2400" cap="all" baseline="0">
                <a:solidFill>
                  <a:schemeClr val="bg1"/>
                </a:solidFill>
                <a:latin typeface="Barlow ExtraBold" panose="00000900000000000000" pitchFamily="2" charset="-1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err="1"/>
              <a:t>Sub-title</a:t>
            </a:r>
            <a:r>
              <a:rPr lang="pl-PL"/>
              <a:t> part 2</a:t>
            </a:r>
          </a:p>
        </p:txBody>
      </p:sp>
      <p:sp>
        <p:nvSpPr>
          <p:cNvPr id="9" name="Tytuł 1">
            <a:extLst>
              <a:ext uri="{FF2B5EF4-FFF2-40B4-BE49-F238E27FC236}">
                <a16:creationId xmlns:a16="http://schemas.microsoft.com/office/drawing/2014/main" id="{3EBBD024-C6D8-4EF2-8711-BDCE4DA908EB}"/>
              </a:ext>
            </a:extLst>
          </p:cNvPr>
          <p:cNvSpPr>
            <a:spLocks noGrp="1"/>
          </p:cNvSpPr>
          <p:nvPr>
            <p:ph type="ctrTitle" hasCustomPrompt="1"/>
          </p:nvPr>
        </p:nvSpPr>
        <p:spPr>
          <a:xfrm>
            <a:off x="0" y="1121006"/>
            <a:ext cx="4681410" cy="840230"/>
          </a:xfrm>
          <a:solidFill>
            <a:srgbClr val="E30311"/>
          </a:solidFill>
          <a:ln>
            <a:solidFill>
              <a:srgbClr val="E30311"/>
            </a:solidFill>
          </a:ln>
        </p:spPr>
        <p:txBody>
          <a:bodyPr wrap="none" anchor="ctr" anchorCtr="0">
            <a:spAutoFit/>
          </a:bodyPr>
          <a:lstStyle>
            <a:lvl1pPr marL="446088" indent="0" algn="l">
              <a:defRPr sz="5400" cap="all" baseline="0">
                <a:solidFill>
                  <a:schemeClr val="bg1"/>
                </a:solidFill>
                <a:latin typeface="Barlow ExtraBold" panose="00000900000000000000" pitchFamily="2" charset="-18"/>
              </a:defRPr>
            </a:lvl1pPr>
          </a:lstStyle>
          <a:p>
            <a:r>
              <a:rPr lang="pl-PL" err="1"/>
              <a:t>Title</a:t>
            </a:r>
            <a:r>
              <a:rPr lang="pl-PL"/>
              <a:t> part 1</a:t>
            </a:r>
          </a:p>
        </p:txBody>
      </p:sp>
      <p:pic>
        <p:nvPicPr>
          <p:cNvPr id="10" name="Picture 9">
            <a:extLst>
              <a:ext uri="{FF2B5EF4-FFF2-40B4-BE49-F238E27FC236}">
                <a16:creationId xmlns:a16="http://schemas.microsoft.com/office/drawing/2014/main" id="{B7F92C17-1635-49B3-B2AD-6AFE1517F38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50097" y="5980113"/>
            <a:ext cx="2551428" cy="594694"/>
          </a:xfrm>
          <a:prstGeom prst="rect">
            <a:avLst/>
          </a:prstGeom>
        </p:spPr>
      </p:pic>
    </p:spTree>
    <p:extLst>
      <p:ext uri="{BB962C8B-B14F-4D97-AF65-F5344CB8AC3E}">
        <p14:creationId xmlns:p14="http://schemas.microsoft.com/office/powerpoint/2010/main" val="1227007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Content_slide_1">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D07924B-0851-4B40-B38F-B0E113243AF6}"/>
              </a:ext>
            </a:extLst>
          </p:cNvPr>
          <p:cNvSpPr>
            <a:spLocks noGrp="1"/>
          </p:cNvSpPr>
          <p:nvPr>
            <p:ph type="sldNum" sz="quarter" idx="11"/>
          </p:nvPr>
        </p:nvSpPr>
        <p:spPr/>
        <p:txBody>
          <a:bodyPr/>
          <a:lstStyle/>
          <a:p>
            <a:fld id="{34F44958-1879-4153-BDB9-FB5727E586C4}" type="slidenum">
              <a:rPr lang="pl-PL" smtClean="0"/>
              <a:pPr/>
              <a:t>‹#›</a:t>
            </a:fld>
            <a:endParaRPr lang="pl-PL" sz="800"/>
          </a:p>
        </p:txBody>
      </p:sp>
      <p:sp>
        <p:nvSpPr>
          <p:cNvPr id="5" name="Symbol zastępczy tekstu 51">
            <a:extLst>
              <a:ext uri="{FF2B5EF4-FFF2-40B4-BE49-F238E27FC236}">
                <a16:creationId xmlns:a16="http://schemas.microsoft.com/office/drawing/2014/main" id="{0A26FBD7-D1AA-4CCF-B1AD-7B7F7312EAF8}"/>
              </a:ext>
            </a:extLst>
          </p:cNvPr>
          <p:cNvSpPr>
            <a:spLocks noGrp="1"/>
          </p:cNvSpPr>
          <p:nvPr>
            <p:ph type="body" sz="quarter" idx="13" hasCustomPrompt="1"/>
          </p:nvPr>
        </p:nvSpPr>
        <p:spPr>
          <a:xfrm>
            <a:off x="533400" y="1133475"/>
            <a:ext cx="11146971" cy="4733925"/>
          </a:xfrm>
        </p:spPr>
        <p:txBody>
          <a:bodyPr lIns="0" rIns="0">
            <a:noAutofit/>
          </a:bodyPr>
          <a:lstStyle>
            <a:lvl1pPr marL="0" indent="0">
              <a:buNone/>
              <a:defRPr sz="1600">
                <a:latin typeface="Barlow" panose="00000500000000000000" pitchFamily="2" charset="-18"/>
              </a:defRPr>
            </a:lvl1pPr>
            <a:lvl2pPr marL="685800" indent="-228600">
              <a:buClr>
                <a:srgbClr val="E30311"/>
              </a:buClr>
              <a:buFont typeface="Wingdings" panose="05000000000000000000" pitchFamily="2" charset="2"/>
              <a:buChar char="§"/>
              <a:defRPr sz="1600">
                <a:latin typeface="Barlow" panose="00000500000000000000" pitchFamily="2" charset="-18"/>
              </a:defRPr>
            </a:lvl2pPr>
            <a:lvl3pPr marL="1143000" indent="-228600">
              <a:buClr>
                <a:srgbClr val="E30311"/>
              </a:buClr>
              <a:buFont typeface="Wingdings" panose="05000000000000000000" pitchFamily="2" charset="2"/>
              <a:buChar char="§"/>
              <a:defRPr sz="1600">
                <a:latin typeface="Barlow" panose="00000500000000000000" pitchFamily="2" charset="-18"/>
              </a:defRPr>
            </a:lvl3pPr>
            <a:lvl4pPr marL="1600200" indent="-228600">
              <a:buClr>
                <a:srgbClr val="E30311"/>
              </a:buClr>
              <a:buFont typeface="Courier New" panose="02070309020205020404" pitchFamily="49" charset="0"/>
              <a:buChar char="o"/>
              <a:defRPr/>
            </a:lvl4pPr>
            <a:lvl5pPr marL="2057400" indent="-228600">
              <a:buClr>
                <a:srgbClr val="E30311"/>
              </a:buClr>
              <a:buFont typeface="Courier New" panose="02070309020205020404" pitchFamily="49" charset="0"/>
              <a:buChar char="o"/>
              <a:defRPr/>
            </a:lvl5pPr>
          </a:lstStyle>
          <a:p>
            <a:pPr lvl="0"/>
            <a:r>
              <a:rPr lang="en-US"/>
              <a:t>CLICK TO WRITE I Do not copy the entire slides from the old presentation. Copy only slide content. Do not insert new text fields using the "TEXT BOX" tool from the INSERT menu. To match the fonts used, always duplicate and modify the text fields originally embedded in the slides.</a:t>
            </a:r>
            <a:endParaRPr lang="pl-PL"/>
          </a:p>
          <a:p>
            <a:pPr lvl="1"/>
            <a:r>
              <a:rPr lang="pl-PL"/>
              <a:t>Second </a:t>
            </a:r>
            <a:r>
              <a:rPr lang="pl-PL" err="1"/>
              <a:t>level</a:t>
            </a:r>
            <a:endParaRPr lang="pl-PL"/>
          </a:p>
          <a:p>
            <a:pPr lvl="2"/>
            <a:r>
              <a:rPr lang="pl-PL"/>
              <a:t>Third </a:t>
            </a:r>
            <a:r>
              <a:rPr lang="pl-PL" err="1"/>
              <a:t>level</a:t>
            </a:r>
            <a:endParaRPr lang="pl-PL"/>
          </a:p>
        </p:txBody>
      </p:sp>
      <p:pic>
        <p:nvPicPr>
          <p:cNvPr id="6" name="Picture 5">
            <a:extLst>
              <a:ext uri="{FF2B5EF4-FFF2-40B4-BE49-F238E27FC236}">
                <a16:creationId xmlns:a16="http://schemas.microsoft.com/office/drawing/2014/main" id="{AFCD59C6-4ADA-46E3-A719-49C0BE85711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50097" y="5980113"/>
            <a:ext cx="2551428" cy="594694"/>
          </a:xfrm>
          <a:prstGeom prst="rect">
            <a:avLst/>
          </a:prstGeom>
        </p:spPr>
      </p:pic>
      <p:sp>
        <p:nvSpPr>
          <p:cNvPr id="7" name="Symbol zastępczy tekstu 49">
            <a:extLst>
              <a:ext uri="{FF2B5EF4-FFF2-40B4-BE49-F238E27FC236}">
                <a16:creationId xmlns:a16="http://schemas.microsoft.com/office/drawing/2014/main" id="{C755582F-FDB3-4640-906D-0FDF7ED28C05}"/>
              </a:ext>
            </a:extLst>
          </p:cNvPr>
          <p:cNvSpPr>
            <a:spLocks noGrp="1"/>
          </p:cNvSpPr>
          <p:nvPr>
            <p:ph type="body" sz="quarter" idx="16" hasCustomPrompt="1"/>
          </p:nvPr>
        </p:nvSpPr>
        <p:spPr>
          <a:xfrm>
            <a:off x="0" y="658218"/>
            <a:ext cx="8581516" cy="313932"/>
          </a:xfrm>
          <a:solidFill>
            <a:srgbClr val="474B4D"/>
          </a:solidFill>
        </p:spPr>
        <p:txBody>
          <a:bodyPr wrap="none" anchor="ctr" anchorCtr="0">
            <a:spAutoFit/>
          </a:bodyPr>
          <a:lstStyle>
            <a:lvl1pPr marL="446088" indent="0">
              <a:buNone/>
              <a:defRPr sz="1600" cap="all" baseline="0">
                <a:solidFill>
                  <a:schemeClr val="bg1"/>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a:t>IF NEEDED WRITE THE EXTENSION OF THE SUBJECT – SUBTITLE OR DELETE THIS FIELD</a:t>
            </a:r>
          </a:p>
        </p:txBody>
      </p:sp>
      <p:sp>
        <p:nvSpPr>
          <p:cNvPr id="8" name="Tytuł 6">
            <a:extLst>
              <a:ext uri="{FF2B5EF4-FFF2-40B4-BE49-F238E27FC236}">
                <a16:creationId xmlns:a16="http://schemas.microsoft.com/office/drawing/2014/main" id="{A9085873-D51C-4CC0-8CE7-AE70C0F78C78}"/>
              </a:ext>
            </a:extLst>
          </p:cNvPr>
          <p:cNvSpPr>
            <a:spLocks noGrp="1"/>
          </p:cNvSpPr>
          <p:nvPr>
            <p:ph type="title" hasCustomPrompt="1"/>
          </p:nvPr>
        </p:nvSpPr>
        <p:spPr>
          <a:xfrm>
            <a:off x="0" y="314165"/>
            <a:ext cx="4585230" cy="341632"/>
          </a:xfrm>
          <a:solidFill>
            <a:srgbClr val="E30311"/>
          </a:solidFill>
          <a:ln>
            <a:solidFill>
              <a:srgbClr val="E30311"/>
            </a:solidFill>
          </a:ln>
        </p:spPr>
        <p:txBody>
          <a:bodyPr wrap="none">
            <a:spAutoFit/>
          </a:bodyPr>
          <a:lstStyle>
            <a:lvl1pPr marL="446088" indent="0">
              <a:defRPr sz="1800" cap="all" baseline="0">
                <a:solidFill>
                  <a:schemeClr val="bg1"/>
                </a:solidFill>
                <a:latin typeface="Barlow ExtraBold" panose="00000900000000000000" pitchFamily="2" charset="-18"/>
              </a:defRPr>
            </a:lvl1pPr>
          </a:lstStyle>
          <a:p>
            <a:r>
              <a:rPr lang="en-US"/>
              <a:t>ENTER TITLE / SUBJECT OF THE SLIDE</a:t>
            </a:r>
            <a:endParaRPr lang="pl-PL"/>
          </a:p>
        </p:txBody>
      </p:sp>
    </p:spTree>
    <p:extLst>
      <p:ext uri="{BB962C8B-B14F-4D97-AF65-F5344CB8AC3E}">
        <p14:creationId xmlns:p14="http://schemas.microsoft.com/office/powerpoint/2010/main" val="112400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2. Content_slide_2">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D07924B-0851-4B40-B38F-B0E113243AF6}"/>
              </a:ext>
            </a:extLst>
          </p:cNvPr>
          <p:cNvSpPr>
            <a:spLocks noGrp="1"/>
          </p:cNvSpPr>
          <p:nvPr>
            <p:ph type="sldNum" sz="quarter" idx="11"/>
          </p:nvPr>
        </p:nvSpPr>
        <p:spPr/>
        <p:txBody>
          <a:bodyPr/>
          <a:lstStyle/>
          <a:p>
            <a:fld id="{34F44958-1879-4153-BDB9-FB5727E586C4}" type="slidenum">
              <a:rPr lang="pl-PL" smtClean="0"/>
              <a:pPr/>
              <a:t>‹#›</a:t>
            </a:fld>
            <a:endParaRPr lang="pl-PL" sz="800"/>
          </a:p>
        </p:txBody>
      </p:sp>
      <p:sp>
        <p:nvSpPr>
          <p:cNvPr id="5" name="Symbol zastępczy tekstu 51">
            <a:extLst>
              <a:ext uri="{FF2B5EF4-FFF2-40B4-BE49-F238E27FC236}">
                <a16:creationId xmlns:a16="http://schemas.microsoft.com/office/drawing/2014/main" id="{0A26FBD7-D1AA-4CCF-B1AD-7B7F7312EAF8}"/>
              </a:ext>
            </a:extLst>
          </p:cNvPr>
          <p:cNvSpPr>
            <a:spLocks noGrp="1"/>
          </p:cNvSpPr>
          <p:nvPr>
            <p:ph type="body" sz="quarter" idx="13" hasCustomPrompt="1"/>
          </p:nvPr>
        </p:nvSpPr>
        <p:spPr>
          <a:xfrm>
            <a:off x="533400" y="1133475"/>
            <a:ext cx="11146971" cy="4733925"/>
          </a:xfrm>
        </p:spPr>
        <p:txBody>
          <a:bodyPr lIns="0" rIns="0">
            <a:noAutofit/>
          </a:bodyPr>
          <a:lstStyle>
            <a:lvl1pPr marL="0" indent="0">
              <a:buNone/>
              <a:defRPr sz="1600">
                <a:latin typeface="Barlow" panose="00000500000000000000" pitchFamily="2" charset="-18"/>
              </a:defRPr>
            </a:lvl1pPr>
            <a:lvl2pPr marL="685800" indent="-228600">
              <a:buClr>
                <a:srgbClr val="E30311"/>
              </a:buClr>
              <a:buFont typeface="Wingdings" panose="05000000000000000000" pitchFamily="2" charset="2"/>
              <a:buChar char="§"/>
              <a:defRPr sz="1600">
                <a:latin typeface="Barlow" panose="00000500000000000000" pitchFamily="2" charset="-18"/>
              </a:defRPr>
            </a:lvl2pPr>
            <a:lvl3pPr marL="1143000" indent="-228600">
              <a:buClr>
                <a:srgbClr val="E30311"/>
              </a:buClr>
              <a:buFont typeface="Wingdings" panose="05000000000000000000" pitchFamily="2" charset="2"/>
              <a:buChar char="§"/>
              <a:defRPr sz="1600">
                <a:latin typeface="Barlow" panose="00000500000000000000" pitchFamily="2" charset="-18"/>
              </a:defRPr>
            </a:lvl3pPr>
            <a:lvl4pPr marL="1600200" indent="-228600">
              <a:buClr>
                <a:srgbClr val="E30311"/>
              </a:buClr>
              <a:buFont typeface="Courier New" panose="02070309020205020404" pitchFamily="49" charset="0"/>
              <a:buChar char="o"/>
              <a:defRPr/>
            </a:lvl4pPr>
            <a:lvl5pPr marL="2057400" indent="-228600">
              <a:buClr>
                <a:srgbClr val="E30311"/>
              </a:buClr>
              <a:buFont typeface="Courier New" panose="02070309020205020404" pitchFamily="49" charset="0"/>
              <a:buChar char="o"/>
              <a:defRPr/>
            </a:lvl5pPr>
          </a:lstStyle>
          <a:p>
            <a:pPr lvl="0"/>
            <a:r>
              <a:rPr lang="en-US"/>
              <a:t>CLICK TO WRITE I Do not copy the entire slides from the old presentation. Copy only slide content. Do not insert new text fields using the "TEXT BOX" tool from the INSERT menu. To match the fonts used, always duplicate and modify the text fields originally embedded in the slides.</a:t>
            </a:r>
            <a:endParaRPr lang="pl-PL"/>
          </a:p>
          <a:p>
            <a:pPr lvl="1"/>
            <a:r>
              <a:rPr lang="pl-PL"/>
              <a:t>Second </a:t>
            </a:r>
            <a:r>
              <a:rPr lang="pl-PL" err="1"/>
              <a:t>level</a:t>
            </a:r>
            <a:endParaRPr lang="pl-PL"/>
          </a:p>
          <a:p>
            <a:pPr lvl="2"/>
            <a:r>
              <a:rPr lang="pl-PL"/>
              <a:t>Third </a:t>
            </a:r>
            <a:r>
              <a:rPr lang="pl-PL" err="1"/>
              <a:t>level</a:t>
            </a:r>
            <a:endParaRPr lang="pl-PL"/>
          </a:p>
        </p:txBody>
      </p:sp>
      <p:sp>
        <p:nvSpPr>
          <p:cNvPr id="7" name="Symbol zastępczy tekstu 49">
            <a:extLst>
              <a:ext uri="{FF2B5EF4-FFF2-40B4-BE49-F238E27FC236}">
                <a16:creationId xmlns:a16="http://schemas.microsoft.com/office/drawing/2014/main" id="{C755582F-FDB3-4640-906D-0FDF7ED28C05}"/>
              </a:ext>
            </a:extLst>
          </p:cNvPr>
          <p:cNvSpPr>
            <a:spLocks noGrp="1"/>
          </p:cNvSpPr>
          <p:nvPr>
            <p:ph type="body" sz="quarter" idx="16" hasCustomPrompt="1"/>
          </p:nvPr>
        </p:nvSpPr>
        <p:spPr>
          <a:xfrm>
            <a:off x="0" y="658218"/>
            <a:ext cx="8581516" cy="313932"/>
          </a:xfrm>
          <a:solidFill>
            <a:srgbClr val="474B4D"/>
          </a:solidFill>
        </p:spPr>
        <p:txBody>
          <a:bodyPr wrap="none" anchor="ctr" anchorCtr="0">
            <a:spAutoFit/>
          </a:bodyPr>
          <a:lstStyle>
            <a:lvl1pPr marL="446088" indent="0">
              <a:buNone/>
              <a:defRPr sz="1600" cap="all" baseline="0">
                <a:solidFill>
                  <a:schemeClr val="bg1"/>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a:t>IF NEEDED WRITE THE EXTENSION OF THE SUBJECT – SUBTITLE OR DELETE THIS FIELD</a:t>
            </a:r>
          </a:p>
        </p:txBody>
      </p:sp>
      <p:sp>
        <p:nvSpPr>
          <p:cNvPr id="8" name="Tytuł 6">
            <a:extLst>
              <a:ext uri="{FF2B5EF4-FFF2-40B4-BE49-F238E27FC236}">
                <a16:creationId xmlns:a16="http://schemas.microsoft.com/office/drawing/2014/main" id="{A9085873-D51C-4CC0-8CE7-AE70C0F78C78}"/>
              </a:ext>
            </a:extLst>
          </p:cNvPr>
          <p:cNvSpPr>
            <a:spLocks noGrp="1"/>
          </p:cNvSpPr>
          <p:nvPr>
            <p:ph type="title" hasCustomPrompt="1"/>
          </p:nvPr>
        </p:nvSpPr>
        <p:spPr>
          <a:xfrm>
            <a:off x="0" y="314165"/>
            <a:ext cx="4585230" cy="341632"/>
          </a:xfrm>
          <a:solidFill>
            <a:srgbClr val="E30311"/>
          </a:solidFill>
          <a:ln>
            <a:solidFill>
              <a:srgbClr val="E30311"/>
            </a:solidFill>
          </a:ln>
        </p:spPr>
        <p:txBody>
          <a:bodyPr wrap="none">
            <a:spAutoFit/>
          </a:bodyPr>
          <a:lstStyle>
            <a:lvl1pPr marL="446088" indent="0">
              <a:defRPr sz="1800" cap="all" baseline="0">
                <a:solidFill>
                  <a:schemeClr val="bg1"/>
                </a:solidFill>
                <a:latin typeface="Barlow ExtraBold" panose="00000900000000000000" pitchFamily="2" charset="-18"/>
              </a:defRPr>
            </a:lvl1pPr>
          </a:lstStyle>
          <a:p>
            <a:r>
              <a:rPr lang="en-US"/>
              <a:t>ENTER TITLE / SUBJECT OF THE SLIDE</a:t>
            </a:r>
            <a:endParaRPr lang="pl-PL"/>
          </a:p>
        </p:txBody>
      </p:sp>
    </p:spTree>
    <p:extLst>
      <p:ext uri="{BB962C8B-B14F-4D97-AF65-F5344CB8AC3E}">
        <p14:creationId xmlns:p14="http://schemas.microsoft.com/office/powerpoint/2010/main" val="2218375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 End_slide">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AA581B4-C8C9-42EE-ACBA-F867E8880AA1}"/>
              </a:ext>
            </a:extLst>
          </p:cNvPr>
          <p:cNvSpPr>
            <a:spLocks noGrp="1"/>
          </p:cNvSpPr>
          <p:nvPr>
            <p:ph type="sldNum" sz="quarter" idx="11"/>
          </p:nvPr>
        </p:nvSpPr>
        <p:spPr/>
        <p:txBody>
          <a:bodyPr/>
          <a:lstStyle/>
          <a:p>
            <a:fld id="{34F44958-1879-4153-BDB9-FB5727E586C4}" type="slidenum">
              <a:rPr lang="pl-PL" smtClean="0"/>
              <a:pPr/>
              <a:t>‹#›</a:t>
            </a:fld>
            <a:endParaRPr lang="pl-PL" sz="800"/>
          </a:p>
        </p:txBody>
      </p:sp>
      <p:sp>
        <p:nvSpPr>
          <p:cNvPr id="5" name="pole tekstowe 38">
            <a:hlinkClick r:id="rId2"/>
            <a:extLst>
              <a:ext uri="{FF2B5EF4-FFF2-40B4-BE49-F238E27FC236}">
                <a16:creationId xmlns:a16="http://schemas.microsoft.com/office/drawing/2014/main" id="{C40792A1-D053-470A-9E39-0BF5CBDBE3FC}"/>
              </a:ext>
            </a:extLst>
          </p:cNvPr>
          <p:cNvSpPr txBox="1"/>
          <p:nvPr userDrawn="1"/>
        </p:nvSpPr>
        <p:spPr>
          <a:xfrm>
            <a:off x="0" y="2144213"/>
            <a:ext cx="4389120" cy="840230"/>
          </a:xfrm>
          <a:prstGeom prst="rect">
            <a:avLst/>
          </a:prstGeom>
          <a:solidFill>
            <a:srgbClr val="E30311"/>
          </a:solidFill>
        </p:spPr>
        <p:txBody>
          <a:bodyPr vert="horz" wrap="square" lIns="91440" tIns="45720" rIns="91440" bIns="45720" rtlCol="0" anchor="ctr" anchorCtr="0">
            <a:spAutoFit/>
          </a:bodyPr>
          <a:lstStyle>
            <a:lvl1pPr marL="1131888" lvl="0" indent="-685800">
              <a:lnSpc>
                <a:spcPct val="90000"/>
              </a:lnSpc>
              <a:spcBef>
                <a:spcPct val="0"/>
              </a:spcBef>
              <a:buClr>
                <a:srgbClr val="E30311"/>
              </a:buClr>
              <a:buFont typeface="Wingdings" panose="05000000000000000000" pitchFamily="2" charset="2"/>
              <a:buNone/>
              <a:defRPr sz="5400" cap="all" baseline="0">
                <a:solidFill>
                  <a:schemeClr val="bg1"/>
                </a:solidFill>
                <a:latin typeface="Barlow ExtraBold" panose="00000900000000000000" pitchFamily="2" charset="-18"/>
                <a:ea typeface="+mj-ea"/>
                <a:cs typeface="+mj-cs"/>
              </a:defRPr>
            </a:lvl1pPr>
            <a:lvl2pPr marL="685800" indent="-228600">
              <a:lnSpc>
                <a:spcPct val="90000"/>
              </a:lnSpc>
              <a:spcBef>
                <a:spcPts val="500"/>
              </a:spcBef>
              <a:buClr>
                <a:srgbClr val="FF0000"/>
              </a:buClr>
              <a:buFont typeface="Wingdings" panose="05000000000000000000" pitchFamily="2" charset="2"/>
              <a:buChar char="§"/>
              <a:defRPr>
                <a:solidFill>
                  <a:srgbClr val="474B4D"/>
                </a:solidFill>
                <a:latin typeface="Barlow" panose="00000500000000000000" pitchFamily="2" charset="-18"/>
              </a:defRPr>
            </a:lvl2pPr>
            <a:lvl3pPr marL="1143000" indent="-228600">
              <a:lnSpc>
                <a:spcPct val="90000"/>
              </a:lnSpc>
              <a:spcBef>
                <a:spcPts val="500"/>
              </a:spcBef>
              <a:buClr>
                <a:srgbClr val="FF0000"/>
              </a:buClr>
              <a:buFont typeface="Wingdings" panose="05000000000000000000" pitchFamily="2" charset="2"/>
              <a:buChar char="§"/>
              <a:defRPr>
                <a:solidFill>
                  <a:srgbClr val="474B4D"/>
                </a:solidFill>
                <a:latin typeface="Barlow" panose="00000500000000000000" pitchFamily="2" charset="-18"/>
              </a:defRPr>
            </a:lvl3pPr>
            <a:lvl4pPr marL="1600200" indent="-228600">
              <a:lnSpc>
                <a:spcPct val="90000"/>
              </a:lnSpc>
              <a:spcBef>
                <a:spcPts val="500"/>
              </a:spcBef>
              <a:buClr>
                <a:srgbClr val="FF0000"/>
              </a:buClr>
              <a:buFont typeface="Wingdings" panose="05000000000000000000" pitchFamily="2" charset="2"/>
              <a:buChar char="§"/>
              <a:defRPr>
                <a:solidFill>
                  <a:srgbClr val="474B4D"/>
                </a:solidFill>
                <a:latin typeface="Barlow" panose="00000500000000000000" pitchFamily="2" charset="-18"/>
              </a:defRPr>
            </a:lvl4pPr>
            <a:lvl5pPr marL="2057400" indent="-228600">
              <a:lnSpc>
                <a:spcPct val="90000"/>
              </a:lnSpc>
              <a:spcBef>
                <a:spcPts val="500"/>
              </a:spcBef>
              <a:buClr>
                <a:srgbClr val="FF0000"/>
              </a:buClr>
              <a:buFont typeface="Wingdings" panose="05000000000000000000" pitchFamily="2" charset="2"/>
              <a:buChar char="§"/>
              <a:defRPr>
                <a:solidFill>
                  <a:srgbClr val="474B4D"/>
                </a:solidFill>
                <a:latin typeface="Barlow" panose="00000500000000000000" pitchFamily="2" charset="-18"/>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lang="pl-PL"/>
              <a:t>THANK YOU</a:t>
            </a:r>
          </a:p>
        </p:txBody>
      </p:sp>
      <p:sp>
        <p:nvSpPr>
          <p:cNvPr id="6" name="pole tekstowe 39">
            <a:hlinkClick r:id="rId2"/>
            <a:extLst>
              <a:ext uri="{FF2B5EF4-FFF2-40B4-BE49-F238E27FC236}">
                <a16:creationId xmlns:a16="http://schemas.microsoft.com/office/drawing/2014/main" id="{F9855D7A-B15E-4662-A3BF-371AFA32812C}"/>
              </a:ext>
            </a:extLst>
          </p:cNvPr>
          <p:cNvSpPr txBox="1"/>
          <p:nvPr userDrawn="1"/>
        </p:nvSpPr>
        <p:spPr>
          <a:xfrm>
            <a:off x="-1" y="2978713"/>
            <a:ext cx="3873732" cy="840230"/>
          </a:xfrm>
          <a:prstGeom prst="rect">
            <a:avLst/>
          </a:prstGeom>
          <a:solidFill>
            <a:srgbClr val="E30311"/>
          </a:solidFill>
        </p:spPr>
        <p:txBody>
          <a:bodyPr vert="horz" wrap="square" lIns="91440" tIns="45720" rIns="91440" bIns="45720" rtlCol="0" anchor="ctr" anchorCtr="0">
            <a:spAutoFit/>
          </a:bodyPr>
          <a:lstStyle>
            <a:defPPr>
              <a:defRPr lang="pl-PL"/>
            </a:defPPr>
            <a:lvl1pPr marL="1131888" lvl="0" indent="-685800">
              <a:lnSpc>
                <a:spcPct val="90000"/>
              </a:lnSpc>
              <a:spcBef>
                <a:spcPct val="0"/>
              </a:spcBef>
              <a:buClr>
                <a:srgbClr val="E30311"/>
              </a:buClr>
              <a:buFont typeface="Wingdings" panose="05000000000000000000" pitchFamily="2" charset="2"/>
              <a:buNone/>
              <a:defRPr sz="5400" cap="all" baseline="0">
                <a:solidFill>
                  <a:schemeClr val="bg1"/>
                </a:solidFill>
                <a:latin typeface="Barlow ExtraBold" panose="00000900000000000000" pitchFamily="2" charset="-18"/>
                <a:ea typeface="+mj-ea"/>
                <a:cs typeface="+mj-cs"/>
              </a:defRPr>
            </a:lvl1pPr>
            <a:lvl2pPr marL="685800" indent="-228600">
              <a:lnSpc>
                <a:spcPct val="90000"/>
              </a:lnSpc>
              <a:spcBef>
                <a:spcPts val="500"/>
              </a:spcBef>
              <a:buClr>
                <a:srgbClr val="FF0000"/>
              </a:buClr>
              <a:buFont typeface="Wingdings" panose="05000000000000000000" pitchFamily="2" charset="2"/>
              <a:buChar char="§"/>
              <a:defRPr>
                <a:solidFill>
                  <a:srgbClr val="474B4D"/>
                </a:solidFill>
                <a:latin typeface="Barlow" panose="00000500000000000000" pitchFamily="2" charset="-18"/>
              </a:defRPr>
            </a:lvl2pPr>
            <a:lvl3pPr marL="1143000" indent="-228600">
              <a:lnSpc>
                <a:spcPct val="90000"/>
              </a:lnSpc>
              <a:spcBef>
                <a:spcPts val="500"/>
              </a:spcBef>
              <a:buClr>
                <a:srgbClr val="FF0000"/>
              </a:buClr>
              <a:buFont typeface="Wingdings" panose="05000000000000000000" pitchFamily="2" charset="2"/>
              <a:buChar char="§"/>
              <a:defRPr>
                <a:solidFill>
                  <a:srgbClr val="474B4D"/>
                </a:solidFill>
                <a:latin typeface="Barlow" panose="00000500000000000000" pitchFamily="2" charset="-18"/>
              </a:defRPr>
            </a:lvl3pPr>
            <a:lvl4pPr marL="1600200" indent="-228600">
              <a:lnSpc>
                <a:spcPct val="90000"/>
              </a:lnSpc>
              <a:spcBef>
                <a:spcPts val="500"/>
              </a:spcBef>
              <a:buClr>
                <a:srgbClr val="FF0000"/>
              </a:buClr>
              <a:buFont typeface="Wingdings" panose="05000000000000000000" pitchFamily="2" charset="2"/>
              <a:buChar char="§"/>
              <a:defRPr>
                <a:solidFill>
                  <a:srgbClr val="474B4D"/>
                </a:solidFill>
                <a:latin typeface="Barlow" panose="00000500000000000000" pitchFamily="2" charset="-18"/>
              </a:defRPr>
            </a:lvl4pPr>
            <a:lvl5pPr marL="2057400" indent="-228600">
              <a:lnSpc>
                <a:spcPct val="90000"/>
              </a:lnSpc>
              <a:spcBef>
                <a:spcPts val="500"/>
              </a:spcBef>
              <a:buClr>
                <a:srgbClr val="FF0000"/>
              </a:buClr>
              <a:buFont typeface="Wingdings" panose="05000000000000000000" pitchFamily="2" charset="2"/>
              <a:buChar char="§"/>
              <a:defRPr>
                <a:solidFill>
                  <a:srgbClr val="474B4D"/>
                </a:solidFill>
                <a:latin typeface="Barlow" panose="00000500000000000000" pitchFamily="2" charset="-18"/>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lang="pl-PL"/>
              <a:t>FOR YOUR</a:t>
            </a:r>
          </a:p>
        </p:txBody>
      </p:sp>
      <p:sp>
        <p:nvSpPr>
          <p:cNvPr id="7" name="pole tekstowe 40">
            <a:hlinkClick r:id="rId2"/>
            <a:extLst>
              <a:ext uri="{FF2B5EF4-FFF2-40B4-BE49-F238E27FC236}">
                <a16:creationId xmlns:a16="http://schemas.microsoft.com/office/drawing/2014/main" id="{08B1CFE4-8BF4-41E6-BAF3-DC55BEB4567E}"/>
              </a:ext>
            </a:extLst>
          </p:cNvPr>
          <p:cNvSpPr txBox="1"/>
          <p:nvPr userDrawn="1"/>
        </p:nvSpPr>
        <p:spPr>
          <a:xfrm>
            <a:off x="0" y="3813213"/>
            <a:ext cx="4389120" cy="840230"/>
          </a:xfrm>
          <a:prstGeom prst="rect">
            <a:avLst/>
          </a:prstGeom>
          <a:solidFill>
            <a:srgbClr val="E30311"/>
          </a:solidFill>
        </p:spPr>
        <p:txBody>
          <a:bodyPr vert="horz" wrap="square" lIns="91440" tIns="45720" rIns="91440" bIns="45720" rtlCol="0" anchor="ctr" anchorCtr="0">
            <a:spAutoFit/>
          </a:bodyPr>
          <a:lstStyle>
            <a:defPPr>
              <a:defRPr lang="pl-PL"/>
            </a:defPPr>
            <a:lvl1pPr marL="1131888" lvl="0" indent="-685800">
              <a:lnSpc>
                <a:spcPct val="90000"/>
              </a:lnSpc>
              <a:spcBef>
                <a:spcPct val="0"/>
              </a:spcBef>
              <a:buClr>
                <a:srgbClr val="E30311"/>
              </a:buClr>
              <a:buFont typeface="Wingdings" panose="05000000000000000000" pitchFamily="2" charset="2"/>
              <a:buNone/>
              <a:defRPr sz="5400" cap="all" baseline="0">
                <a:solidFill>
                  <a:schemeClr val="bg1"/>
                </a:solidFill>
                <a:latin typeface="Barlow ExtraBold" panose="00000900000000000000" pitchFamily="2" charset="-18"/>
                <a:ea typeface="+mj-ea"/>
                <a:cs typeface="+mj-cs"/>
              </a:defRPr>
            </a:lvl1pPr>
            <a:lvl2pPr marL="685800" indent="-228600">
              <a:lnSpc>
                <a:spcPct val="90000"/>
              </a:lnSpc>
              <a:spcBef>
                <a:spcPts val="500"/>
              </a:spcBef>
              <a:buClr>
                <a:srgbClr val="FF0000"/>
              </a:buClr>
              <a:buFont typeface="Wingdings" panose="05000000000000000000" pitchFamily="2" charset="2"/>
              <a:buChar char="§"/>
              <a:defRPr>
                <a:solidFill>
                  <a:srgbClr val="474B4D"/>
                </a:solidFill>
                <a:latin typeface="Barlow" panose="00000500000000000000" pitchFamily="2" charset="-18"/>
              </a:defRPr>
            </a:lvl2pPr>
            <a:lvl3pPr marL="1143000" indent="-228600">
              <a:lnSpc>
                <a:spcPct val="90000"/>
              </a:lnSpc>
              <a:spcBef>
                <a:spcPts val="500"/>
              </a:spcBef>
              <a:buClr>
                <a:srgbClr val="FF0000"/>
              </a:buClr>
              <a:buFont typeface="Wingdings" panose="05000000000000000000" pitchFamily="2" charset="2"/>
              <a:buChar char="§"/>
              <a:defRPr>
                <a:solidFill>
                  <a:srgbClr val="474B4D"/>
                </a:solidFill>
                <a:latin typeface="Barlow" panose="00000500000000000000" pitchFamily="2" charset="-18"/>
              </a:defRPr>
            </a:lvl3pPr>
            <a:lvl4pPr marL="1600200" indent="-228600">
              <a:lnSpc>
                <a:spcPct val="90000"/>
              </a:lnSpc>
              <a:spcBef>
                <a:spcPts val="500"/>
              </a:spcBef>
              <a:buClr>
                <a:srgbClr val="FF0000"/>
              </a:buClr>
              <a:buFont typeface="Wingdings" panose="05000000000000000000" pitchFamily="2" charset="2"/>
              <a:buChar char="§"/>
              <a:defRPr>
                <a:solidFill>
                  <a:srgbClr val="474B4D"/>
                </a:solidFill>
                <a:latin typeface="Barlow" panose="00000500000000000000" pitchFamily="2" charset="-18"/>
              </a:defRPr>
            </a:lvl4pPr>
            <a:lvl5pPr marL="2057400" indent="-228600">
              <a:lnSpc>
                <a:spcPct val="90000"/>
              </a:lnSpc>
              <a:spcBef>
                <a:spcPts val="500"/>
              </a:spcBef>
              <a:buClr>
                <a:srgbClr val="FF0000"/>
              </a:buClr>
              <a:buFont typeface="Wingdings" panose="05000000000000000000" pitchFamily="2" charset="2"/>
              <a:buChar char="§"/>
              <a:defRPr>
                <a:solidFill>
                  <a:srgbClr val="474B4D"/>
                </a:solidFill>
                <a:latin typeface="Barlow" panose="00000500000000000000" pitchFamily="2" charset="-18"/>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lang="pl-PL"/>
              <a:t>ATTENTION</a:t>
            </a:r>
          </a:p>
        </p:txBody>
      </p:sp>
      <p:sp>
        <p:nvSpPr>
          <p:cNvPr id="8" name="Symbol zastępczy obrazu 19">
            <a:extLst>
              <a:ext uri="{FF2B5EF4-FFF2-40B4-BE49-F238E27FC236}">
                <a16:creationId xmlns:a16="http://schemas.microsoft.com/office/drawing/2014/main" id="{E50A301B-889D-49F1-9BD5-C32494784CA1}"/>
              </a:ext>
            </a:extLst>
          </p:cNvPr>
          <p:cNvSpPr>
            <a:spLocks noGrp="1"/>
          </p:cNvSpPr>
          <p:nvPr>
            <p:ph type="pic" sz="quarter" idx="29" hasCustomPrompt="1"/>
          </p:nvPr>
        </p:nvSpPr>
        <p:spPr>
          <a:xfrm>
            <a:off x="6142474" y="2156059"/>
            <a:ext cx="1674813" cy="2502568"/>
          </a:xfrm>
        </p:spPr>
        <p:txBody>
          <a:bodyPr anchor="ctr" anchorCtr="0">
            <a:normAutofit/>
          </a:bodyPr>
          <a:lstStyle>
            <a:lvl1pPr marL="0" indent="0" algn="ctr">
              <a:buNone/>
              <a:defRPr sz="1400"/>
            </a:lvl1pPr>
          </a:lstStyle>
          <a:p>
            <a:r>
              <a:rPr lang="en-US"/>
              <a:t>Here insert your photo</a:t>
            </a:r>
          </a:p>
          <a:p>
            <a:r>
              <a:rPr lang="en-US"/>
              <a:t>(shot from the waist up)</a:t>
            </a:r>
          </a:p>
        </p:txBody>
      </p:sp>
      <p:sp>
        <p:nvSpPr>
          <p:cNvPr id="9" name="Symbol zastępczy tekstu 8">
            <a:extLst>
              <a:ext uri="{FF2B5EF4-FFF2-40B4-BE49-F238E27FC236}">
                <a16:creationId xmlns:a16="http://schemas.microsoft.com/office/drawing/2014/main" id="{A7DFBF2A-28F3-4F67-A147-5BDD2A6848A2}"/>
              </a:ext>
            </a:extLst>
          </p:cNvPr>
          <p:cNvSpPr>
            <a:spLocks noGrp="1"/>
          </p:cNvSpPr>
          <p:nvPr>
            <p:ph type="body" sz="quarter" idx="25" hasCustomPrompt="1"/>
          </p:nvPr>
        </p:nvSpPr>
        <p:spPr>
          <a:xfrm>
            <a:off x="7892158" y="2177894"/>
            <a:ext cx="3728447" cy="360000"/>
          </a:xfrm>
        </p:spPr>
        <p:txBody>
          <a:bodyPr anchor="ctr" anchorCtr="0"/>
          <a:lstStyle>
            <a:lvl1pPr marL="0" indent="0">
              <a:buNone/>
              <a:defRPr>
                <a:solidFill>
                  <a:srgbClr val="474B4D"/>
                </a:solidFill>
                <a:latin typeface="Barlow ExtraBold" panose="00000900000000000000" pitchFamily="2" charset="-18"/>
              </a:defRPr>
            </a:lvl1pPr>
          </a:lstStyle>
          <a:p>
            <a:pPr lvl="0"/>
            <a:r>
              <a:rPr lang="pl-PL" err="1"/>
              <a:t>Name</a:t>
            </a:r>
            <a:r>
              <a:rPr lang="pl-PL"/>
              <a:t> and </a:t>
            </a:r>
            <a:r>
              <a:rPr lang="pl-PL" err="1"/>
              <a:t>surname</a:t>
            </a:r>
            <a:endParaRPr lang="pl-PL"/>
          </a:p>
        </p:txBody>
      </p:sp>
      <p:sp>
        <p:nvSpPr>
          <p:cNvPr id="10" name="Symbol zastępczy tekstu 12">
            <a:extLst>
              <a:ext uri="{FF2B5EF4-FFF2-40B4-BE49-F238E27FC236}">
                <a16:creationId xmlns:a16="http://schemas.microsoft.com/office/drawing/2014/main" id="{561CF584-B0B6-449D-A899-DBECA06B34AA}"/>
              </a:ext>
            </a:extLst>
          </p:cNvPr>
          <p:cNvSpPr>
            <a:spLocks noGrp="1"/>
          </p:cNvSpPr>
          <p:nvPr>
            <p:ph type="body" sz="quarter" idx="26" hasCustomPrompt="1"/>
          </p:nvPr>
        </p:nvSpPr>
        <p:spPr>
          <a:xfrm>
            <a:off x="7892158" y="2558988"/>
            <a:ext cx="3737217" cy="360000"/>
          </a:xfrm>
        </p:spPr>
        <p:txBody>
          <a:bodyPr anchor="ctr" anchorCtr="0">
            <a:noAutofit/>
          </a:bodyPr>
          <a:lstStyle>
            <a:lvl1pPr marL="0" indent="0">
              <a:buNone/>
              <a:defRPr sz="1600">
                <a:solidFill>
                  <a:srgbClr val="474B4D"/>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pl-PL" err="1"/>
              <a:t>Position</a:t>
            </a:r>
            <a:endParaRPr lang="pl-PL"/>
          </a:p>
        </p:txBody>
      </p:sp>
      <p:sp>
        <p:nvSpPr>
          <p:cNvPr id="11" name="Symbol zastępczy tekstu 15">
            <a:extLst>
              <a:ext uri="{FF2B5EF4-FFF2-40B4-BE49-F238E27FC236}">
                <a16:creationId xmlns:a16="http://schemas.microsoft.com/office/drawing/2014/main" id="{C7E94882-9808-497F-BDBC-FAF3321FA280}"/>
              </a:ext>
            </a:extLst>
          </p:cNvPr>
          <p:cNvSpPr>
            <a:spLocks noGrp="1"/>
          </p:cNvSpPr>
          <p:nvPr>
            <p:ph type="body" sz="quarter" idx="27" hasCustomPrompt="1"/>
          </p:nvPr>
        </p:nvSpPr>
        <p:spPr>
          <a:xfrm>
            <a:off x="7892157" y="3099405"/>
            <a:ext cx="3737217" cy="317500"/>
          </a:xfrm>
        </p:spPr>
        <p:txBody>
          <a:bodyPr vert="horz" lIns="91440" tIns="45720" rIns="91440" bIns="45720" rtlCol="0" anchor="ctr" anchorCtr="0">
            <a:noAutofit/>
          </a:bodyPr>
          <a:lstStyle>
            <a:lvl1pPr marL="0" indent="0">
              <a:buNone/>
              <a:defRPr lang="pl-PL" sz="1600" dirty="0">
                <a:solidFill>
                  <a:srgbClr val="474B4D"/>
                </a:solidFill>
              </a:defRPr>
            </a:lvl1pPr>
          </a:lstStyle>
          <a:p>
            <a:pPr marL="228600" lvl="0" indent="-228600"/>
            <a:r>
              <a:rPr lang="pl-PL" err="1"/>
              <a:t>Name</a:t>
            </a:r>
            <a:r>
              <a:rPr lang="pl-PL"/>
              <a:t> of the </a:t>
            </a:r>
            <a:r>
              <a:rPr lang="pl-PL" err="1"/>
              <a:t>company</a:t>
            </a:r>
            <a:endParaRPr lang="pl-PL"/>
          </a:p>
        </p:txBody>
      </p:sp>
      <p:sp>
        <p:nvSpPr>
          <p:cNvPr id="12" name="Symbol zastępczy tekstu 17">
            <a:extLst>
              <a:ext uri="{FF2B5EF4-FFF2-40B4-BE49-F238E27FC236}">
                <a16:creationId xmlns:a16="http://schemas.microsoft.com/office/drawing/2014/main" id="{189AC306-3B29-409E-B427-C4756C12B76C}"/>
              </a:ext>
            </a:extLst>
          </p:cNvPr>
          <p:cNvSpPr>
            <a:spLocks noGrp="1"/>
          </p:cNvSpPr>
          <p:nvPr>
            <p:ph type="body" sz="quarter" idx="28" hasCustomPrompt="1"/>
          </p:nvPr>
        </p:nvSpPr>
        <p:spPr>
          <a:xfrm>
            <a:off x="7892157" y="3623956"/>
            <a:ext cx="3737217" cy="1029487"/>
          </a:xfrm>
        </p:spPr>
        <p:txBody>
          <a:bodyPr vert="horz" lIns="91440" tIns="45720" rIns="91440" bIns="45720" rtlCol="0" anchor="ctr" anchorCtr="0">
            <a:noAutofit/>
          </a:bodyPr>
          <a:lstStyle>
            <a:lvl1pPr marL="0" indent="0">
              <a:buNone/>
              <a:defRPr lang="pl-PL" sz="1600" dirty="0">
                <a:solidFill>
                  <a:srgbClr val="474B4D"/>
                </a:solidFill>
              </a:defRPr>
            </a:lvl1pPr>
          </a:lstStyle>
          <a:p>
            <a:pPr marL="228600" lvl="0" indent="-228600"/>
            <a:r>
              <a:rPr lang="en-GB" noProof="0"/>
              <a:t>Contact details:</a:t>
            </a:r>
          </a:p>
          <a:p>
            <a:pPr marL="228600" lvl="0" indent="-228600"/>
            <a:r>
              <a:rPr lang="en-GB" noProof="0"/>
              <a:t>Phone.:</a:t>
            </a:r>
          </a:p>
          <a:p>
            <a:pPr marL="228600" lvl="0" indent="-228600"/>
            <a:r>
              <a:rPr lang="en-GB" noProof="0"/>
              <a:t>Email:</a:t>
            </a:r>
          </a:p>
        </p:txBody>
      </p:sp>
      <p:pic>
        <p:nvPicPr>
          <p:cNvPr id="13" name="Picture 12">
            <a:extLst>
              <a:ext uri="{FF2B5EF4-FFF2-40B4-BE49-F238E27FC236}">
                <a16:creationId xmlns:a16="http://schemas.microsoft.com/office/drawing/2014/main" id="{457CD309-5FCB-4AA7-A7F4-D928596C51D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650097" y="5980113"/>
            <a:ext cx="2551428" cy="594694"/>
          </a:xfrm>
          <a:prstGeom prst="rect">
            <a:avLst/>
          </a:prstGeom>
        </p:spPr>
      </p:pic>
      <p:sp>
        <p:nvSpPr>
          <p:cNvPr id="14" name="pole tekstowe 74">
            <a:hlinkClick r:id="rId2"/>
            <a:extLst>
              <a:ext uri="{FF2B5EF4-FFF2-40B4-BE49-F238E27FC236}">
                <a16:creationId xmlns:a16="http://schemas.microsoft.com/office/drawing/2014/main" id="{A330629F-731D-4355-B954-89BAC6A87FCD}"/>
              </a:ext>
            </a:extLst>
          </p:cNvPr>
          <p:cNvSpPr txBox="1"/>
          <p:nvPr userDrawn="1"/>
        </p:nvSpPr>
        <p:spPr>
          <a:xfrm>
            <a:off x="443884" y="6154220"/>
            <a:ext cx="2707689" cy="230832"/>
          </a:xfrm>
          <a:prstGeom prst="rect">
            <a:avLst/>
          </a:prstGeom>
          <a:noFill/>
        </p:spPr>
        <p:txBody>
          <a:bodyPr vert="horz" lIns="91440" tIns="45720" rIns="91440" bIns="45720" rtlCol="0" anchor="ctr" anchorCtr="0">
            <a:normAutofit/>
          </a:bodyPr>
          <a:lstStyle>
            <a:lvl1pPr lvl="0" indent="0">
              <a:lnSpc>
                <a:spcPct val="90000"/>
              </a:lnSpc>
              <a:spcBef>
                <a:spcPts val="1000"/>
              </a:spcBef>
              <a:buClr>
                <a:srgbClr val="FF0000"/>
              </a:buClr>
              <a:buFont typeface="Wingdings" panose="05000000000000000000" pitchFamily="2" charset="2"/>
              <a:buNone/>
              <a:defRPr sz="1000">
                <a:solidFill>
                  <a:schemeClr val="bg1"/>
                </a:solidFill>
                <a:latin typeface="Barlow ExtraBold" panose="00000900000000000000" pitchFamily="2" charset="-18"/>
              </a:defRPr>
            </a:lvl1pPr>
            <a:lvl2pPr marL="685800" indent="-228600">
              <a:lnSpc>
                <a:spcPct val="90000"/>
              </a:lnSpc>
              <a:spcBef>
                <a:spcPts val="500"/>
              </a:spcBef>
              <a:buClr>
                <a:srgbClr val="FF0000"/>
              </a:buClr>
              <a:buFont typeface="Wingdings" panose="05000000000000000000" pitchFamily="2" charset="2"/>
              <a:buChar char="§"/>
              <a:defRPr>
                <a:solidFill>
                  <a:srgbClr val="474B4D"/>
                </a:solidFill>
                <a:latin typeface="Barlow" panose="00000500000000000000" pitchFamily="2" charset="-18"/>
              </a:defRPr>
            </a:lvl2pPr>
            <a:lvl3pPr marL="1143000" indent="-228600">
              <a:lnSpc>
                <a:spcPct val="90000"/>
              </a:lnSpc>
              <a:spcBef>
                <a:spcPts val="500"/>
              </a:spcBef>
              <a:buClr>
                <a:srgbClr val="FF0000"/>
              </a:buClr>
              <a:buFont typeface="Wingdings" panose="05000000000000000000" pitchFamily="2" charset="2"/>
              <a:buChar char="§"/>
              <a:defRPr>
                <a:solidFill>
                  <a:srgbClr val="474B4D"/>
                </a:solidFill>
                <a:latin typeface="Barlow" panose="00000500000000000000" pitchFamily="2" charset="-18"/>
              </a:defRPr>
            </a:lvl3pPr>
            <a:lvl4pPr marL="1600200" indent="-228600">
              <a:lnSpc>
                <a:spcPct val="90000"/>
              </a:lnSpc>
              <a:spcBef>
                <a:spcPts val="500"/>
              </a:spcBef>
              <a:buClr>
                <a:srgbClr val="FF0000"/>
              </a:buClr>
              <a:buFont typeface="Wingdings" panose="05000000000000000000" pitchFamily="2" charset="2"/>
              <a:buChar char="§"/>
              <a:defRPr>
                <a:solidFill>
                  <a:srgbClr val="474B4D"/>
                </a:solidFill>
                <a:latin typeface="Barlow" panose="00000500000000000000" pitchFamily="2" charset="-18"/>
              </a:defRPr>
            </a:lvl4pPr>
            <a:lvl5pPr marL="2057400" indent="-228600">
              <a:lnSpc>
                <a:spcPct val="90000"/>
              </a:lnSpc>
              <a:spcBef>
                <a:spcPts val="500"/>
              </a:spcBef>
              <a:buClr>
                <a:srgbClr val="FF0000"/>
              </a:buClr>
              <a:buFont typeface="Wingdings" panose="05000000000000000000" pitchFamily="2" charset="2"/>
              <a:buChar char="§"/>
              <a:defRPr>
                <a:solidFill>
                  <a:srgbClr val="474B4D"/>
                </a:solidFill>
                <a:latin typeface="Barlow" panose="00000500000000000000" pitchFamily="2" charset="-18"/>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lang="pl-PL">
                <a:solidFill>
                  <a:schemeClr val="tx1"/>
                </a:solidFill>
                <a:latin typeface="Barlow" panose="00000500000000000000" pitchFamily="2" charset="-18"/>
              </a:rPr>
              <a:t>Find out more at </a:t>
            </a:r>
            <a:r>
              <a:rPr lang="pl-PL">
                <a:solidFill>
                  <a:schemeClr val="tx1"/>
                </a:solidFill>
              </a:rPr>
              <a:t>www.raben-group.com</a:t>
            </a:r>
          </a:p>
        </p:txBody>
      </p:sp>
    </p:spTree>
    <p:extLst>
      <p:ext uri="{BB962C8B-B14F-4D97-AF65-F5344CB8AC3E}">
        <p14:creationId xmlns:p14="http://schemas.microsoft.com/office/powerpoint/2010/main" val="571316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 Slajd_tresc_1">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D07924B-0851-4B40-B38F-B0E113243AF6}"/>
              </a:ext>
            </a:extLst>
          </p:cNvPr>
          <p:cNvSpPr>
            <a:spLocks noGrp="1"/>
          </p:cNvSpPr>
          <p:nvPr>
            <p:ph type="sldNum" sz="quarter" idx="11"/>
          </p:nvPr>
        </p:nvSpPr>
        <p:spPr/>
        <p:txBody>
          <a:bodyPr/>
          <a:lstStyle/>
          <a:p>
            <a:fld id="{34F44958-1879-4153-BDB9-FB5727E586C4}" type="slidenum">
              <a:rPr lang="pl-PL" smtClean="0"/>
              <a:pPr/>
              <a:t>‹#›</a:t>
            </a:fld>
            <a:endParaRPr lang="pl-PL" sz="800"/>
          </a:p>
        </p:txBody>
      </p:sp>
      <p:sp>
        <p:nvSpPr>
          <p:cNvPr id="5" name="Symbol zastępczy tekstu 51">
            <a:extLst>
              <a:ext uri="{FF2B5EF4-FFF2-40B4-BE49-F238E27FC236}">
                <a16:creationId xmlns:a16="http://schemas.microsoft.com/office/drawing/2014/main" id="{0A26FBD7-D1AA-4CCF-B1AD-7B7F7312EAF8}"/>
              </a:ext>
            </a:extLst>
          </p:cNvPr>
          <p:cNvSpPr>
            <a:spLocks noGrp="1"/>
          </p:cNvSpPr>
          <p:nvPr>
            <p:ph type="body" sz="quarter" idx="13" hasCustomPrompt="1"/>
          </p:nvPr>
        </p:nvSpPr>
        <p:spPr>
          <a:xfrm>
            <a:off x="533400" y="1133475"/>
            <a:ext cx="11146971" cy="4733925"/>
          </a:xfrm>
        </p:spPr>
        <p:txBody>
          <a:bodyPr lIns="0" rIns="0">
            <a:noAutofit/>
          </a:bodyPr>
          <a:lstStyle>
            <a:lvl1pPr marL="0" indent="0">
              <a:buNone/>
              <a:defRPr sz="1600">
                <a:latin typeface="Barlow" panose="00000500000000000000" pitchFamily="2" charset="-18"/>
              </a:defRPr>
            </a:lvl1pPr>
            <a:lvl2pPr marL="685800" indent="-228600">
              <a:buClr>
                <a:srgbClr val="E30311"/>
              </a:buClr>
              <a:buFont typeface="Wingdings" panose="05000000000000000000" pitchFamily="2" charset="2"/>
              <a:buChar char="§"/>
              <a:defRPr sz="1600">
                <a:latin typeface="Barlow" panose="00000500000000000000" pitchFamily="2" charset="-18"/>
              </a:defRPr>
            </a:lvl2pPr>
            <a:lvl3pPr marL="1143000" indent="-228600">
              <a:buClr>
                <a:srgbClr val="E30311"/>
              </a:buClr>
              <a:buFont typeface="Wingdings" panose="05000000000000000000" pitchFamily="2" charset="2"/>
              <a:buChar char="§"/>
              <a:defRPr sz="1600">
                <a:latin typeface="Barlow" panose="00000500000000000000" pitchFamily="2" charset="-18"/>
              </a:defRPr>
            </a:lvl3pPr>
            <a:lvl4pPr marL="1600200" indent="-228600">
              <a:buClr>
                <a:srgbClr val="E30311"/>
              </a:buClr>
              <a:buFont typeface="Courier New" panose="02070309020205020404" pitchFamily="49" charset="0"/>
              <a:buChar char="o"/>
              <a:defRPr/>
            </a:lvl4pPr>
            <a:lvl5pPr marL="2057400" indent="-228600">
              <a:buClr>
                <a:srgbClr val="E30311"/>
              </a:buClr>
              <a:buFont typeface="Courier New" panose="02070309020205020404" pitchFamily="49" charset="0"/>
              <a:buChar char="o"/>
              <a:defRPr/>
            </a:lvl5pPr>
          </a:lstStyle>
          <a:p>
            <a:pPr lvl="0"/>
            <a:r>
              <a:rPr lang="pl-PL"/>
              <a:t>KLIKNIJ ABY PISAĆ | Nie kopiuj slajdów ze starej prezentacji w całości. Kopiuj tylko zawartość slajdu.                                                    Nie wstawiaj nowych pól tekstowych używając narzędzia „POLE TEKSTOWE” z menu WSTAWIANIE. Aby uzyskać zgodność używanych czcionek zawsze duplikuj i modyfikuj pola tekstowe osadzone pierwotnie na slajdach.</a:t>
            </a:r>
          </a:p>
          <a:p>
            <a:pPr lvl="1"/>
            <a:r>
              <a:rPr lang="pl-PL"/>
              <a:t>Drugi poziom</a:t>
            </a:r>
          </a:p>
          <a:p>
            <a:pPr lvl="2"/>
            <a:r>
              <a:rPr lang="pl-PL"/>
              <a:t>Trzeci poziom</a:t>
            </a:r>
          </a:p>
        </p:txBody>
      </p:sp>
      <p:sp>
        <p:nvSpPr>
          <p:cNvPr id="7" name="Symbol zastępczy tekstu 49">
            <a:extLst>
              <a:ext uri="{FF2B5EF4-FFF2-40B4-BE49-F238E27FC236}">
                <a16:creationId xmlns:a16="http://schemas.microsoft.com/office/drawing/2014/main" id="{C755582F-FDB3-4640-906D-0FDF7ED28C05}"/>
              </a:ext>
            </a:extLst>
          </p:cNvPr>
          <p:cNvSpPr>
            <a:spLocks noGrp="1"/>
          </p:cNvSpPr>
          <p:nvPr>
            <p:ph type="body" sz="quarter" idx="16" hasCustomPrompt="1"/>
          </p:nvPr>
        </p:nvSpPr>
        <p:spPr>
          <a:xfrm>
            <a:off x="0" y="658218"/>
            <a:ext cx="8283358" cy="313932"/>
          </a:xfrm>
          <a:solidFill>
            <a:srgbClr val="474B4D"/>
          </a:solidFill>
        </p:spPr>
        <p:txBody>
          <a:bodyPr wrap="none" anchor="ctr" anchorCtr="0">
            <a:spAutoFit/>
          </a:bodyPr>
          <a:lstStyle>
            <a:lvl1pPr marL="446088" indent="0">
              <a:buNone/>
              <a:defRPr sz="1600" cap="all" baseline="0">
                <a:solidFill>
                  <a:schemeClr val="bg1"/>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pl-PL"/>
              <a:t>JEŻELI POTRZEBNE WPISZ ROZSZERZENIE TEMATU – PODTYTUŁ LUB USUŃ TO POLE</a:t>
            </a:r>
          </a:p>
        </p:txBody>
      </p:sp>
      <p:sp>
        <p:nvSpPr>
          <p:cNvPr id="8" name="Tytuł 6">
            <a:extLst>
              <a:ext uri="{FF2B5EF4-FFF2-40B4-BE49-F238E27FC236}">
                <a16:creationId xmlns:a16="http://schemas.microsoft.com/office/drawing/2014/main" id="{A9085873-D51C-4CC0-8CE7-AE70C0F78C78}"/>
              </a:ext>
            </a:extLst>
          </p:cNvPr>
          <p:cNvSpPr>
            <a:spLocks noGrp="1"/>
          </p:cNvSpPr>
          <p:nvPr>
            <p:ph type="title" hasCustomPrompt="1"/>
          </p:nvPr>
        </p:nvSpPr>
        <p:spPr>
          <a:xfrm>
            <a:off x="0" y="314165"/>
            <a:ext cx="3908762" cy="341632"/>
          </a:xfrm>
          <a:solidFill>
            <a:srgbClr val="E30311"/>
          </a:solidFill>
          <a:ln>
            <a:solidFill>
              <a:srgbClr val="E30311"/>
            </a:solidFill>
          </a:ln>
        </p:spPr>
        <p:txBody>
          <a:bodyPr wrap="none">
            <a:spAutoFit/>
          </a:bodyPr>
          <a:lstStyle>
            <a:lvl1pPr marL="446088" indent="0">
              <a:defRPr sz="1800" cap="all" baseline="0">
                <a:solidFill>
                  <a:schemeClr val="bg1"/>
                </a:solidFill>
                <a:latin typeface="Barlow ExtraBold" panose="00000900000000000000" pitchFamily="2" charset="-18"/>
              </a:defRPr>
            </a:lvl1pPr>
          </a:lstStyle>
          <a:p>
            <a:r>
              <a:rPr lang="pl-PL"/>
              <a:t>WPISZ TYTUŁ / TEMAT SLAJDU</a:t>
            </a:r>
          </a:p>
        </p:txBody>
      </p:sp>
      <p:pic>
        <p:nvPicPr>
          <p:cNvPr id="9" name="Picture 8">
            <a:extLst>
              <a:ext uri="{FF2B5EF4-FFF2-40B4-BE49-F238E27FC236}">
                <a16:creationId xmlns:a16="http://schemas.microsoft.com/office/drawing/2014/main" id="{7809D8C5-0F0F-4AA0-B969-441E7553774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044"/>
          <a:stretch/>
        </p:blipFill>
        <p:spPr>
          <a:xfrm>
            <a:off x="9815513" y="5979319"/>
            <a:ext cx="2376487" cy="558478"/>
          </a:xfrm>
          <a:prstGeom prst="rect">
            <a:avLst/>
          </a:prstGeom>
        </p:spPr>
      </p:pic>
    </p:spTree>
    <p:extLst>
      <p:ext uri="{BB962C8B-B14F-4D97-AF65-F5344CB8AC3E}">
        <p14:creationId xmlns:p14="http://schemas.microsoft.com/office/powerpoint/2010/main" val="3408739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PWD | TXT w stopce">
    <p:spTree>
      <p:nvGrpSpPr>
        <p:cNvPr id="1" name=""/>
        <p:cNvGrpSpPr/>
        <p:nvPr/>
      </p:nvGrpSpPr>
      <p:grpSpPr>
        <a:xfrm>
          <a:off x="0" y="0"/>
          <a:ext cx="0" cy="0"/>
          <a:chOff x="0" y="0"/>
          <a:chExt cx="0" cy="0"/>
        </a:xfrm>
      </p:grpSpPr>
      <p:sp>
        <p:nvSpPr>
          <p:cNvPr id="36" name="Symbol zastępczy tekstu 49">
            <a:extLst>
              <a:ext uri="{FF2B5EF4-FFF2-40B4-BE49-F238E27FC236}">
                <a16:creationId xmlns:a16="http://schemas.microsoft.com/office/drawing/2014/main" id="{3DC1F300-B850-4FA6-B43F-82FF2671BC20}"/>
              </a:ext>
            </a:extLst>
          </p:cNvPr>
          <p:cNvSpPr>
            <a:spLocks noGrp="1"/>
          </p:cNvSpPr>
          <p:nvPr>
            <p:ph type="body" sz="quarter" idx="16" hasCustomPrompt="1"/>
          </p:nvPr>
        </p:nvSpPr>
        <p:spPr>
          <a:xfrm>
            <a:off x="0" y="658218"/>
            <a:ext cx="8283358" cy="313932"/>
          </a:xfrm>
          <a:solidFill>
            <a:srgbClr val="474B4D"/>
          </a:solidFill>
        </p:spPr>
        <p:txBody>
          <a:bodyPr wrap="none" anchor="ctr" anchorCtr="0">
            <a:spAutoFit/>
          </a:bodyPr>
          <a:lstStyle>
            <a:lvl1pPr marL="446088" indent="0">
              <a:buNone/>
              <a:defRPr sz="1600" cap="all" baseline="0">
                <a:solidFill>
                  <a:schemeClr val="bg1"/>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pl-PL"/>
              <a:t>JEŻELI POTRZEBNE WPISZ ROZSZERZENIE TEMATU – PODTYTUŁ LUB USUŃ TO POLE</a:t>
            </a:r>
          </a:p>
        </p:txBody>
      </p:sp>
      <p:sp>
        <p:nvSpPr>
          <p:cNvPr id="35" name="Tytuł 6">
            <a:extLst>
              <a:ext uri="{FF2B5EF4-FFF2-40B4-BE49-F238E27FC236}">
                <a16:creationId xmlns:a16="http://schemas.microsoft.com/office/drawing/2014/main" id="{32D14378-473F-4B03-BBF6-F7A2E4B27C37}"/>
              </a:ext>
            </a:extLst>
          </p:cNvPr>
          <p:cNvSpPr>
            <a:spLocks noGrp="1"/>
          </p:cNvSpPr>
          <p:nvPr>
            <p:ph type="title" hasCustomPrompt="1"/>
          </p:nvPr>
        </p:nvSpPr>
        <p:spPr>
          <a:xfrm>
            <a:off x="0" y="314165"/>
            <a:ext cx="3908762" cy="341632"/>
          </a:xfrm>
          <a:solidFill>
            <a:srgbClr val="E30311"/>
          </a:solidFill>
          <a:ln>
            <a:solidFill>
              <a:srgbClr val="E30311"/>
            </a:solidFill>
          </a:ln>
        </p:spPr>
        <p:txBody>
          <a:bodyPr wrap="none">
            <a:spAutoFit/>
          </a:bodyPr>
          <a:lstStyle>
            <a:lvl1pPr marL="446088" indent="0">
              <a:defRPr sz="1800" cap="all" baseline="0">
                <a:solidFill>
                  <a:schemeClr val="bg1"/>
                </a:solidFill>
                <a:latin typeface="Barlow ExtraBold" panose="00000900000000000000" pitchFamily="2" charset="-18"/>
              </a:defRPr>
            </a:lvl1pPr>
          </a:lstStyle>
          <a:p>
            <a:r>
              <a:rPr lang="pl-PL"/>
              <a:t>WPISZ TYTUŁ / TEMAT SLAJDU</a:t>
            </a:r>
          </a:p>
        </p:txBody>
      </p:sp>
      <p:sp>
        <p:nvSpPr>
          <p:cNvPr id="37" name="Symbol zastępczy tekstu 51">
            <a:extLst>
              <a:ext uri="{FF2B5EF4-FFF2-40B4-BE49-F238E27FC236}">
                <a16:creationId xmlns:a16="http://schemas.microsoft.com/office/drawing/2014/main" id="{15787A06-654C-4851-AFF5-03EFDB6CAB01}"/>
              </a:ext>
            </a:extLst>
          </p:cNvPr>
          <p:cNvSpPr>
            <a:spLocks noGrp="1"/>
          </p:cNvSpPr>
          <p:nvPr>
            <p:ph type="body" sz="quarter" idx="13" hasCustomPrompt="1"/>
          </p:nvPr>
        </p:nvSpPr>
        <p:spPr>
          <a:xfrm>
            <a:off x="533400" y="1133475"/>
            <a:ext cx="11146971" cy="4733925"/>
          </a:xfrm>
        </p:spPr>
        <p:txBody>
          <a:bodyPr lIns="0" rIns="0">
            <a:noAutofit/>
          </a:bodyPr>
          <a:lstStyle>
            <a:lvl1pPr marL="0" indent="0">
              <a:buNone/>
              <a:defRPr sz="1600">
                <a:latin typeface="Barlow" panose="00000500000000000000" pitchFamily="2" charset="-18"/>
              </a:defRPr>
            </a:lvl1pPr>
            <a:lvl2pPr marL="685800" indent="-228600">
              <a:buClr>
                <a:srgbClr val="E30311"/>
              </a:buClr>
              <a:buFont typeface="Wingdings" panose="05000000000000000000" pitchFamily="2" charset="2"/>
              <a:buChar char="§"/>
              <a:defRPr sz="1600">
                <a:latin typeface="Barlow" panose="00000500000000000000" pitchFamily="2" charset="-18"/>
              </a:defRPr>
            </a:lvl2pPr>
            <a:lvl3pPr marL="1143000" indent="-228600">
              <a:buClr>
                <a:srgbClr val="E30311"/>
              </a:buClr>
              <a:buFont typeface="Wingdings" panose="05000000000000000000" pitchFamily="2" charset="2"/>
              <a:buChar char="§"/>
              <a:defRPr sz="1600">
                <a:latin typeface="Barlow" panose="00000500000000000000" pitchFamily="2" charset="-18"/>
              </a:defRPr>
            </a:lvl3pPr>
            <a:lvl4pPr marL="1600200" indent="-228600">
              <a:buClr>
                <a:srgbClr val="E30311"/>
              </a:buClr>
              <a:buFont typeface="Courier New" panose="02070309020205020404" pitchFamily="49" charset="0"/>
              <a:buChar char="o"/>
              <a:defRPr/>
            </a:lvl4pPr>
            <a:lvl5pPr marL="2057400" indent="-228600">
              <a:buClr>
                <a:srgbClr val="E30311"/>
              </a:buClr>
              <a:buFont typeface="Courier New" panose="02070309020205020404" pitchFamily="49" charset="0"/>
              <a:buChar char="o"/>
              <a:defRPr/>
            </a:lvl5pPr>
          </a:lstStyle>
          <a:p>
            <a:pPr lvl="0"/>
            <a:r>
              <a:rPr lang="pl-PL"/>
              <a:t>KLIKNIJ ABY PISAĆ | Nie kopiuj slajdów ze starej prezentacji w całości. Kopiuj tylko zawartość slajdu.                                                    Nie wstawiaj nowych pól tekstowych używając narzędzia „POLE TEKSTOWE” z menu WSTAWIANIE. Aby uzyskać zgodność używanych czcionek zawsze duplikuj i modyfikuj pola tekstowe osadzone pierwotnie na slajdach.</a:t>
            </a:r>
          </a:p>
          <a:p>
            <a:pPr lvl="1"/>
            <a:r>
              <a:rPr lang="pl-PL"/>
              <a:t>Drugi poziom</a:t>
            </a:r>
          </a:p>
          <a:p>
            <a:pPr lvl="2"/>
            <a:r>
              <a:rPr lang="pl-PL"/>
              <a:t>Trzeci poziom</a:t>
            </a:r>
          </a:p>
        </p:txBody>
      </p:sp>
      <p:sp>
        <p:nvSpPr>
          <p:cNvPr id="8" name="Symbol zastępczy numeru slajdu 5">
            <a:extLst>
              <a:ext uri="{FF2B5EF4-FFF2-40B4-BE49-F238E27FC236}">
                <a16:creationId xmlns:a16="http://schemas.microsoft.com/office/drawing/2014/main" id="{67B3E427-558B-43CE-B1BC-1A077BDD5349}"/>
              </a:ext>
            </a:extLst>
          </p:cNvPr>
          <p:cNvSpPr>
            <a:spLocks noGrp="1"/>
          </p:cNvSpPr>
          <p:nvPr>
            <p:ph type="sldNum" sz="quarter" idx="4"/>
          </p:nvPr>
        </p:nvSpPr>
        <p:spPr>
          <a:xfrm>
            <a:off x="8719241" y="6559550"/>
            <a:ext cx="2743200" cy="365125"/>
          </a:xfrm>
          <a:prstGeom prst="rect">
            <a:avLst/>
          </a:prstGeom>
        </p:spPr>
        <p:txBody>
          <a:bodyPr vert="horz" lIns="91440" tIns="45720" rIns="91440" bIns="45720" rtlCol="0" anchor="ctr"/>
          <a:lstStyle>
            <a:lvl1pPr algn="r">
              <a:defRPr sz="800">
                <a:solidFill>
                  <a:srgbClr val="CDCDCD"/>
                </a:solidFill>
                <a:latin typeface="Barlow Light" panose="00000400000000000000" pitchFamily="2" charset="-18"/>
              </a:defRPr>
            </a:lvl1pPr>
          </a:lstStyle>
          <a:p>
            <a:fld id="{407F87AD-1753-4876-957C-AEE847852B2D}" type="slidenum">
              <a:rPr lang="pl-PL" smtClean="0"/>
              <a:pPr/>
              <a:t>‹#›</a:t>
            </a:fld>
            <a:endParaRPr lang="pl-PL"/>
          </a:p>
        </p:txBody>
      </p:sp>
      <p:pic>
        <p:nvPicPr>
          <p:cNvPr id="9" name="Picture 9">
            <a:extLst>
              <a:ext uri="{FF2B5EF4-FFF2-40B4-BE49-F238E27FC236}">
                <a16:creationId xmlns:a16="http://schemas.microsoft.com/office/drawing/2014/main" id="{9DF7B47F-B7A5-4C87-AD51-301F4521CA7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650097" y="5980113"/>
            <a:ext cx="2551428" cy="594694"/>
          </a:xfrm>
          <a:prstGeom prst="rect">
            <a:avLst/>
          </a:prstGeom>
        </p:spPr>
      </p:pic>
    </p:spTree>
    <p:extLst>
      <p:ext uri="{BB962C8B-B14F-4D97-AF65-F5344CB8AC3E}">
        <p14:creationId xmlns:p14="http://schemas.microsoft.com/office/powerpoint/2010/main" val="3003615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BDD393E-462D-4700-BA40-9FEF85B60E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the style</a:t>
            </a:r>
            <a:endParaRPr lang="pl-PL"/>
          </a:p>
        </p:txBody>
      </p:sp>
      <p:sp>
        <p:nvSpPr>
          <p:cNvPr id="3" name="Text Placeholder 2">
            <a:extLst>
              <a:ext uri="{FF2B5EF4-FFF2-40B4-BE49-F238E27FC236}">
                <a16:creationId xmlns:a16="http://schemas.microsoft.com/office/drawing/2014/main" id="{7DC63D8A-BE3D-49E1-B11E-B077A8295B0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6" name="Slide Number Placeholder 5">
            <a:extLst>
              <a:ext uri="{FF2B5EF4-FFF2-40B4-BE49-F238E27FC236}">
                <a16:creationId xmlns:a16="http://schemas.microsoft.com/office/drawing/2014/main" id="{AFF24CBB-EE28-45BC-8954-B82AFD83840B}"/>
              </a:ext>
            </a:extLst>
          </p:cNvPr>
          <p:cNvSpPr>
            <a:spLocks noGrp="1"/>
          </p:cNvSpPr>
          <p:nvPr>
            <p:ph type="sldNum" sz="quarter" idx="4"/>
          </p:nvPr>
        </p:nvSpPr>
        <p:spPr>
          <a:xfrm>
            <a:off x="8610600" y="6481045"/>
            <a:ext cx="2743200" cy="365125"/>
          </a:xfrm>
          <a:prstGeom prst="rect">
            <a:avLst/>
          </a:prstGeom>
        </p:spPr>
        <p:txBody>
          <a:bodyPr vert="horz" lIns="91440" tIns="45720" rIns="91440" bIns="45720" rtlCol="0" anchor="ctr"/>
          <a:lstStyle>
            <a:lvl1pPr algn="r">
              <a:defRPr sz="800" baseline="0">
                <a:solidFill>
                  <a:srgbClr val="949696"/>
                </a:solidFill>
                <a:latin typeface="Barlow Light" panose="00000400000000000000" pitchFamily="2" charset="-18"/>
              </a:defRPr>
            </a:lvl1pPr>
          </a:lstStyle>
          <a:p>
            <a:fld id="{9077E3C7-B191-405D-AFF2-A0F0FCEB0DDE}" type="slidenum">
              <a:rPr lang="pl-PL" smtClean="0"/>
              <a:pPr/>
              <a:t>‹#›</a:t>
            </a:fld>
            <a:endParaRPr lang="pl-PL"/>
          </a:p>
        </p:txBody>
      </p:sp>
      <p:grpSp>
        <p:nvGrpSpPr>
          <p:cNvPr id="7" name="Grupa 6">
            <a:extLst>
              <a:ext uri="{FF2B5EF4-FFF2-40B4-BE49-F238E27FC236}">
                <a16:creationId xmlns:a16="http://schemas.microsoft.com/office/drawing/2014/main" id="{082D1234-D965-4A2D-B925-3C9D322006DC}"/>
              </a:ext>
            </a:extLst>
          </p:cNvPr>
          <p:cNvGrpSpPr>
            <a:grpSpLocks noChangeAspect="1"/>
          </p:cNvGrpSpPr>
          <p:nvPr userDrawn="1"/>
        </p:nvGrpSpPr>
        <p:grpSpPr>
          <a:xfrm>
            <a:off x="10035069" y="0"/>
            <a:ext cx="1609218" cy="1209675"/>
            <a:chOff x="5849937" y="3409950"/>
            <a:chExt cx="3146400" cy="2365200"/>
          </a:xfrm>
        </p:grpSpPr>
        <p:sp>
          <p:nvSpPr>
            <p:cNvPr id="8" name="Prostokąt 7">
              <a:extLst>
                <a:ext uri="{FF2B5EF4-FFF2-40B4-BE49-F238E27FC236}">
                  <a16:creationId xmlns:a16="http://schemas.microsoft.com/office/drawing/2014/main" id="{8A9946F1-E8E3-4552-BD44-A848178EACC4}"/>
                </a:ext>
              </a:extLst>
            </p:cNvPr>
            <p:cNvSpPr/>
            <p:nvPr userDrawn="1"/>
          </p:nvSpPr>
          <p:spPr>
            <a:xfrm>
              <a:off x="5849937" y="3409950"/>
              <a:ext cx="3146400" cy="2365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nvGrpSpPr>
            <p:cNvPr id="9" name="Grupa 8">
              <a:extLst>
                <a:ext uri="{FF2B5EF4-FFF2-40B4-BE49-F238E27FC236}">
                  <a16:creationId xmlns:a16="http://schemas.microsoft.com/office/drawing/2014/main" id="{AECD73FD-D9FB-49D3-856E-4B315D4A287C}"/>
                </a:ext>
              </a:extLst>
            </p:cNvPr>
            <p:cNvGrpSpPr/>
            <p:nvPr userDrawn="1"/>
          </p:nvGrpSpPr>
          <p:grpSpPr>
            <a:xfrm>
              <a:off x="6334113" y="4595726"/>
              <a:ext cx="2174875" cy="479425"/>
              <a:chOff x="6334113" y="4595726"/>
              <a:chExt cx="2174875" cy="479425"/>
            </a:xfrm>
          </p:grpSpPr>
          <p:sp>
            <p:nvSpPr>
              <p:cNvPr id="10" name="Freeform 34">
                <a:extLst>
                  <a:ext uri="{FF2B5EF4-FFF2-40B4-BE49-F238E27FC236}">
                    <a16:creationId xmlns:a16="http://schemas.microsoft.com/office/drawing/2014/main" id="{740F5E6A-A72E-45AF-8658-EBB28628BBEE}"/>
                  </a:ext>
                </a:extLst>
              </p:cNvPr>
              <p:cNvSpPr>
                <a:spLocks noEditPoints="1"/>
              </p:cNvSpPr>
              <p:nvPr userDrawn="1"/>
            </p:nvSpPr>
            <p:spPr bwMode="auto">
              <a:xfrm>
                <a:off x="6334113" y="4595726"/>
                <a:ext cx="447675" cy="468313"/>
              </a:xfrm>
              <a:custGeom>
                <a:avLst/>
                <a:gdLst>
                  <a:gd name="T0" fmla="*/ 1166 w 1894"/>
                  <a:gd name="T1" fmla="*/ 797 h 1990"/>
                  <a:gd name="T2" fmla="*/ 934 w 1894"/>
                  <a:gd name="T3" fmla="*/ 859 h 1990"/>
                  <a:gd name="T4" fmla="*/ 924 w 1894"/>
                  <a:gd name="T5" fmla="*/ 859 h 1990"/>
                  <a:gd name="T6" fmla="*/ 651 w 1894"/>
                  <a:gd name="T7" fmla="*/ 859 h 1990"/>
                  <a:gd name="T8" fmla="*/ 651 w 1894"/>
                  <a:gd name="T9" fmla="*/ 463 h 1990"/>
                  <a:gd name="T10" fmla="*/ 934 w 1894"/>
                  <a:gd name="T11" fmla="*/ 463 h 1990"/>
                  <a:gd name="T12" fmla="*/ 964 w 1894"/>
                  <a:gd name="T13" fmla="*/ 463 h 1990"/>
                  <a:gd name="T14" fmla="*/ 1146 w 1894"/>
                  <a:gd name="T15" fmla="*/ 515 h 1990"/>
                  <a:gd name="T16" fmla="*/ 1218 w 1894"/>
                  <a:gd name="T17" fmla="*/ 665 h 1990"/>
                  <a:gd name="T18" fmla="*/ 1166 w 1894"/>
                  <a:gd name="T19" fmla="*/ 797 h 1990"/>
                  <a:gd name="T20" fmla="*/ 1839 w 1894"/>
                  <a:gd name="T21" fmla="*/ 1888 h 1990"/>
                  <a:gd name="T22" fmla="*/ 1824 w 1894"/>
                  <a:gd name="T23" fmla="*/ 1738 h 1990"/>
                  <a:gd name="T24" fmla="*/ 1824 w 1894"/>
                  <a:gd name="T25" fmla="*/ 1582 h 1990"/>
                  <a:gd name="T26" fmla="*/ 1772 w 1894"/>
                  <a:gd name="T27" fmla="*/ 1252 h 1990"/>
                  <a:gd name="T28" fmla="*/ 1490 w 1894"/>
                  <a:gd name="T29" fmla="*/ 1051 h 1990"/>
                  <a:gd name="T30" fmla="*/ 1731 w 1894"/>
                  <a:gd name="T31" fmla="*/ 892 h 1990"/>
                  <a:gd name="T32" fmla="*/ 1824 w 1894"/>
                  <a:gd name="T33" fmla="*/ 565 h 1990"/>
                  <a:gd name="T34" fmla="*/ 1674 w 1894"/>
                  <a:gd name="T35" fmla="*/ 172 h 1990"/>
                  <a:gd name="T36" fmla="*/ 964 w 1894"/>
                  <a:gd name="T37" fmla="*/ 0 h 1990"/>
                  <a:gd name="T38" fmla="*/ 934 w 1894"/>
                  <a:gd name="T39" fmla="*/ 0 h 1990"/>
                  <a:gd name="T40" fmla="*/ 0 w 1894"/>
                  <a:gd name="T41" fmla="*/ 0 h 1990"/>
                  <a:gd name="T42" fmla="*/ 0 w 1894"/>
                  <a:gd name="T43" fmla="*/ 1990 h 1990"/>
                  <a:gd name="T44" fmla="*/ 651 w 1894"/>
                  <a:gd name="T45" fmla="*/ 1990 h 1990"/>
                  <a:gd name="T46" fmla="*/ 651 w 1894"/>
                  <a:gd name="T47" fmla="*/ 1295 h 1990"/>
                  <a:gd name="T48" fmla="*/ 748 w 1894"/>
                  <a:gd name="T49" fmla="*/ 1295 h 1990"/>
                  <a:gd name="T50" fmla="*/ 934 w 1894"/>
                  <a:gd name="T51" fmla="*/ 1303 h 1990"/>
                  <a:gd name="T52" fmla="*/ 942 w 1894"/>
                  <a:gd name="T53" fmla="*/ 1303 h 1990"/>
                  <a:gd name="T54" fmla="*/ 1076 w 1894"/>
                  <a:gd name="T55" fmla="*/ 1327 h 1990"/>
                  <a:gd name="T56" fmla="*/ 1201 w 1894"/>
                  <a:gd name="T57" fmla="*/ 1644 h 1990"/>
                  <a:gd name="T58" fmla="*/ 1233 w 1894"/>
                  <a:gd name="T59" fmla="*/ 1990 h 1990"/>
                  <a:gd name="T60" fmla="*/ 1894 w 1894"/>
                  <a:gd name="T61" fmla="*/ 1990 h 1990"/>
                  <a:gd name="T62" fmla="*/ 1894 w 1894"/>
                  <a:gd name="T63" fmla="*/ 1933 h 1990"/>
                  <a:gd name="T64" fmla="*/ 1839 w 1894"/>
                  <a:gd name="T65" fmla="*/ 1888 h 19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94" h="1990">
                    <a:moveTo>
                      <a:pt x="1166" y="797"/>
                    </a:moveTo>
                    <a:cubicBezTo>
                      <a:pt x="1121" y="837"/>
                      <a:pt x="1044" y="857"/>
                      <a:pt x="934" y="859"/>
                    </a:cubicBezTo>
                    <a:lnTo>
                      <a:pt x="924" y="859"/>
                    </a:lnTo>
                    <a:lnTo>
                      <a:pt x="651" y="859"/>
                    </a:lnTo>
                    <a:lnTo>
                      <a:pt x="651" y="463"/>
                    </a:lnTo>
                    <a:lnTo>
                      <a:pt x="934" y="463"/>
                    </a:lnTo>
                    <a:lnTo>
                      <a:pt x="964" y="463"/>
                    </a:lnTo>
                    <a:cubicBezTo>
                      <a:pt x="1036" y="463"/>
                      <a:pt x="1099" y="480"/>
                      <a:pt x="1146" y="515"/>
                    </a:cubicBezTo>
                    <a:cubicBezTo>
                      <a:pt x="1194" y="550"/>
                      <a:pt x="1218" y="600"/>
                      <a:pt x="1218" y="665"/>
                    </a:cubicBezTo>
                    <a:cubicBezTo>
                      <a:pt x="1218" y="722"/>
                      <a:pt x="1201" y="767"/>
                      <a:pt x="1166" y="797"/>
                    </a:cubicBezTo>
                    <a:close/>
                    <a:moveTo>
                      <a:pt x="1839" y="1888"/>
                    </a:moveTo>
                    <a:cubicBezTo>
                      <a:pt x="1829" y="1860"/>
                      <a:pt x="1824" y="1808"/>
                      <a:pt x="1824" y="1738"/>
                    </a:cubicBezTo>
                    <a:lnTo>
                      <a:pt x="1824" y="1582"/>
                    </a:lnTo>
                    <a:cubicBezTo>
                      <a:pt x="1824" y="1434"/>
                      <a:pt x="1806" y="1325"/>
                      <a:pt x="1772" y="1252"/>
                    </a:cubicBezTo>
                    <a:cubicBezTo>
                      <a:pt x="1736" y="1180"/>
                      <a:pt x="1641" y="1113"/>
                      <a:pt x="1490" y="1051"/>
                    </a:cubicBezTo>
                    <a:cubicBezTo>
                      <a:pt x="1589" y="1026"/>
                      <a:pt x="1669" y="974"/>
                      <a:pt x="1731" y="892"/>
                    </a:cubicBezTo>
                    <a:cubicBezTo>
                      <a:pt x="1791" y="809"/>
                      <a:pt x="1824" y="702"/>
                      <a:pt x="1824" y="565"/>
                    </a:cubicBezTo>
                    <a:cubicBezTo>
                      <a:pt x="1824" y="389"/>
                      <a:pt x="1774" y="257"/>
                      <a:pt x="1674" y="172"/>
                    </a:cubicBezTo>
                    <a:cubicBezTo>
                      <a:pt x="1542" y="57"/>
                      <a:pt x="1306" y="0"/>
                      <a:pt x="964" y="0"/>
                    </a:cubicBezTo>
                    <a:lnTo>
                      <a:pt x="934" y="0"/>
                    </a:lnTo>
                    <a:lnTo>
                      <a:pt x="0" y="0"/>
                    </a:lnTo>
                    <a:lnTo>
                      <a:pt x="0" y="1990"/>
                    </a:lnTo>
                    <a:lnTo>
                      <a:pt x="651" y="1990"/>
                    </a:lnTo>
                    <a:lnTo>
                      <a:pt x="651" y="1295"/>
                    </a:lnTo>
                    <a:lnTo>
                      <a:pt x="748" y="1295"/>
                    </a:lnTo>
                    <a:cubicBezTo>
                      <a:pt x="825" y="1295"/>
                      <a:pt x="887" y="1298"/>
                      <a:pt x="934" y="1303"/>
                    </a:cubicBezTo>
                    <a:lnTo>
                      <a:pt x="942" y="1303"/>
                    </a:lnTo>
                    <a:cubicBezTo>
                      <a:pt x="992" y="1307"/>
                      <a:pt x="1036" y="1315"/>
                      <a:pt x="1076" y="1327"/>
                    </a:cubicBezTo>
                    <a:cubicBezTo>
                      <a:pt x="1151" y="1355"/>
                      <a:pt x="1191" y="1460"/>
                      <a:pt x="1201" y="1644"/>
                    </a:cubicBezTo>
                    <a:cubicBezTo>
                      <a:pt x="1208" y="1830"/>
                      <a:pt x="1221" y="1945"/>
                      <a:pt x="1233" y="1990"/>
                    </a:cubicBezTo>
                    <a:lnTo>
                      <a:pt x="1894" y="1990"/>
                    </a:lnTo>
                    <a:lnTo>
                      <a:pt x="1894" y="1933"/>
                    </a:lnTo>
                    <a:cubicBezTo>
                      <a:pt x="1866" y="1933"/>
                      <a:pt x="1849" y="1917"/>
                      <a:pt x="1839" y="1888"/>
                    </a:cubicBezTo>
                    <a:close/>
                  </a:path>
                </a:pathLst>
              </a:custGeom>
              <a:solidFill>
                <a:srgbClr val="E303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11" name="Freeform 35">
                <a:extLst>
                  <a:ext uri="{FF2B5EF4-FFF2-40B4-BE49-F238E27FC236}">
                    <a16:creationId xmlns:a16="http://schemas.microsoft.com/office/drawing/2014/main" id="{8D2769FF-F68E-46CB-8B57-30A2B0F9174D}"/>
                  </a:ext>
                </a:extLst>
              </p:cNvPr>
              <p:cNvSpPr>
                <a:spLocks noEditPoints="1"/>
              </p:cNvSpPr>
              <p:nvPr userDrawn="1"/>
            </p:nvSpPr>
            <p:spPr bwMode="auto">
              <a:xfrm>
                <a:off x="6818300" y="4713201"/>
                <a:ext cx="396875" cy="361950"/>
              </a:xfrm>
              <a:custGeom>
                <a:avLst/>
                <a:gdLst>
                  <a:gd name="T0" fmla="*/ 1028 w 1683"/>
                  <a:gd name="T1" fmla="*/ 899 h 1532"/>
                  <a:gd name="T2" fmla="*/ 961 w 1683"/>
                  <a:gd name="T3" fmla="*/ 1121 h 1532"/>
                  <a:gd name="T4" fmla="*/ 812 w 1683"/>
                  <a:gd name="T5" fmla="*/ 1203 h 1532"/>
                  <a:gd name="T6" fmla="*/ 767 w 1683"/>
                  <a:gd name="T7" fmla="*/ 1205 h 1532"/>
                  <a:gd name="T8" fmla="*/ 642 w 1683"/>
                  <a:gd name="T9" fmla="*/ 1175 h 1532"/>
                  <a:gd name="T10" fmla="*/ 592 w 1683"/>
                  <a:gd name="T11" fmla="*/ 1086 h 1532"/>
                  <a:gd name="T12" fmla="*/ 750 w 1683"/>
                  <a:gd name="T13" fmla="*/ 927 h 1532"/>
                  <a:gd name="T14" fmla="*/ 812 w 1683"/>
                  <a:gd name="T15" fmla="*/ 909 h 1532"/>
                  <a:gd name="T16" fmla="*/ 1028 w 1683"/>
                  <a:gd name="T17" fmla="*/ 847 h 1532"/>
                  <a:gd name="T18" fmla="*/ 1028 w 1683"/>
                  <a:gd name="T19" fmla="*/ 899 h 1532"/>
                  <a:gd name="T20" fmla="*/ 1616 w 1683"/>
                  <a:gd name="T21" fmla="*/ 1382 h 1532"/>
                  <a:gd name="T22" fmla="*/ 1606 w 1683"/>
                  <a:gd name="T23" fmla="*/ 1255 h 1532"/>
                  <a:gd name="T24" fmla="*/ 1606 w 1683"/>
                  <a:gd name="T25" fmla="*/ 548 h 1532"/>
                  <a:gd name="T26" fmla="*/ 1479 w 1683"/>
                  <a:gd name="T27" fmla="*/ 142 h 1532"/>
                  <a:gd name="T28" fmla="*/ 916 w 1683"/>
                  <a:gd name="T29" fmla="*/ 0 h 1532"/>
                  <a:gd name="T30" fmla="*/ 812 w 1683"/>
                  <a:gd name="T31" fmla="*/ 0 h 1532"/>
                  <a:gd name="T32" fmla="*/ 246 w 1683"/>
                  <a:gd name="T33" fmla="*/ 149 h 1532"/>
                  <a:gd name="T34" fmla="*/ 87 w 1683"/>
                  <a:gd name="T35" fmla="*/ 485 h 1532"/>
                  <a:gd name="T36" fmla="*/ 642 w 1683"/>
                  <a:gd name="T37" fmla="*/ 485 h 1532"/>
                  <a:gd name="T38" fmla="*/ 702 w 1683"/>
                  <a:gd name="T39" fmla="*/ 374 h 1532"/>
                  <a:gd name="T40" fmla="*/ 812 w 1683"/>
                  <a:gd name="T41" fmla="*/ 346 h 1532"/>
                  <a:gd name="T42" fmla="*/ 846 w 1683"/>
                  <a:gd name="T43" fmla="*/ 343 h 1532"/>
                  <a:gd name="T44" fmla="*/ 983 w 1683"/>
                  <a:gd name="T45" fmla="*/ 379 h 1532"/>
                  <a:gd name="T46" fmla="*/ 1028 w 1683"/>
                  <a:gd name="T47" fmla="*/ 463 h 1532"/>
                  <a:gd name="T48" fmla="*/ 974 w 1683"/>
                  <a:gd name="T49" fmla="*/ 553 h 1532"/>
                  <a:gd name="T50" fmla="*/ 812 w 1683"/>
                  <a:gd name="T51" fmla="*/ 588 h 1532"/>
                  <a:gd name="T52" fmla="*/ 543 w 1683"/>
                  <a:gd name="T53" fmla="*/ 631 h 1532"/>
                  <a:gd name="T54" fmla="*/ 107 w 1683"/>
                  <a:gd name="T55" fmla="*/ 797 h 1532"/>
                  <a:gd name="T56" fmla="*/ 0 w 1683"/>
                  <a:gd name="T57" fmla="*/ 1088 h 1532"/>
                  <a:gd name="T58" fmla="*/ 177 w 1683"/>
                  <a:gd name="T59" fmla="*/ 1445 h 1532"/>
                  <a:gd name="T60" fmla="*/ 500 w 1683"/>
                  <a:gd name="T61" fmla="*/ 1532 h 1532"/>
                  <a:gd name="T62" fmla="*/ 809 w 1683"/>
                  <a:gd name="T63" fmla="*/ 1487 h 1532"/>
                  <a:gd name="T64" fmla="*/ 812 w 1683"/>
                  <a:gd name="T65" fmla="*/ 1484 h 1532"/>
                  <a:gd name="T66" fmla="*/ 1063 w 1683"/>
                  <a:gd name="T67" fmla="*/ 1330 h 1532"/>
                  <a:gd name="T68" fmla="*/ 1091 w 1683"/>
                  <a:gd name="T69" fmla="*/ 1487 h 1532"/>
                  <a:gd name="T70" fmla="*/ 1683 w 1683"/>
                  <a:gd name="T71" fmla="*/ 1487 h 1532"/>
                  <a:gd name="T72" fmla="*/ 1683 w 1683"/>
                  <a:gd name="T73" fmla="*/ 1459 h 1532"/>
                  <a:gd name="T74" fmla="*/ 1616 w 1683"/>
                  <a:gd name="T75" fmla="*/ 1382 h 1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83" h="1532">
                    <a:moveTo>
                      <a:pt x="1028" y="899"/>
                    </a:moveTo>
                    <a:cubicBezTo>
                      <a:pt x="1028" y="989"/>
                      <a:pt x="1006" y="1063"/>
                      <a:pt x="961" y="1121"/>
                    </a:cubicBezTo>
                    <a:cubicBezTo>
                      <a:pt x="924" y="1168"/>
                      <a:pt x="874" y="1196"/>
                      <a:pt x="812" y="1203"/>
                    </a:cubicBezTo>
                    <a:cubicBezTo>
                      <a:pt x="797" y="1205"/>
                      <a:pt x="782" y="1205"/>
                      <a:pt x="767" y="1205"/>
                    </a:cubicBezTo>
                    <a:cubicBezTo>
                      <a:pt x="717" y="1205"/>
                      <a:pt x="675" y="1196"/>
                      <a:pt x="642" y="1175"/>
                    </a:cubicBezTo>
                    <a:cubicBezTo>
                      <a:pt x="610" y="1153"/>
                      <a:pt x="592" y="1123"/>
                      <a:pt x="592" y="1086"/>
                    </a:cubicBezTo>
                    <a:cubicBezTo>
                      <a:pt x="592" y="1011"/>
                      <a:pt x="645" y="959"/>
                      <a:pt x="750" y="927"/>
                    </a:cubicBezTo>
                    <a:cubicBezTo>
                      <a:pt x="767" y="922"/>
                      <a:pt x="787" y="916"/>
                      <a:pt x="812" y="909"/>
                    </a:cubicBezTo>
                    <a:cubicBezTo>
                      <a:pt x="867" y="894"/>
                      <a:pt x="939" y="874"/>
                      <a:pt x="1028" y="847"/>
                    </a:cubicBezTo>
                    <a:lnTo>
                      <a:pt x="1028" y="899"/>
                    </a:lnTo>
                    <a:close/>
                    <a:moveTo>
                      <a:pt x="1616" y="1382"/>
                    </a:moveTo>
                    <a:cubicBezTo>
                      <a:pt x="1609" y="1362"/>
                      <a:pt x="1606" y="1320"/>
                      <a:pt x="1606" y="1255"/>
                    </a:cubicBezTo>
                    <a:lnTo>
                      <a:pt x="1606" y="548"/>
                    </a:lnTo>
                    <a:cubicBezTo>
                      <a:pt x="1606" y="359"/>
                      <a:pt x="1564" y="222"/>
                      <a:pt x="1479" y="142"/>
                    </a:cubicBezTo>
                    <a:cubicBezTo>
                      <a:pt x="1377" y="47"/>
                      <a:pt x="1190" y="0"/>
                      <a:pt x="916" y="0"/>
                    </a:cubicBezTo>
                    <a:lnTo>
                      <a:pt x="812" y="0"/>
                    </a:lnTo>
                    <a:cubicBezTo>
                      <a:pt x="555" y="12"/>
                      <a:pt x="368" y="60"/>
                      <a:pt x="246" y="149"/>
                    </a:cubicBezTo>
                    <a:cubicBezTo>
                      <a:pt x="142" y="227"/>
                      <a:pt x="87" y="339"/>
                      <a:pt x="87" y="485"/>
                    </a:cubicBezTo>
                    <a:lnTo>
                      <a:pt x="642" y="485"/>
                    </a:lnTo>
                    <a:cubicBezTo>
                      <a:pt x="647" y="433"/>
                      <a:pt x="667" y="396"/>
                      <a:pt x="702" y="374"/>
                    </a:cubicBezTo>
                    <a:cubicBezTo>
                      <a:pt x="730" y="359"/>
                      <a:pt x="765" y="349"/>
                      <a:pt x="812" y="346"/>
                    </a:cubicBezTo>
                    <a:cubicBezTo>
                      <a:pt x="822" y="343"/>
                      <a:pt x="834" y="343"/>
                      <a:pt x="846" y="343"/>
                    </a:cubicBezTo>
                    <a:cubicBezTo>
                      <a:pt x="907" y="343"/>
                      <a:pt x="951" y="356"/>
                      <a:pt x="983" y="379"/>
                    </a:cubicBezTo>
                    <a:cubicBezTo>
                      <a:pt x="1013" y="401"/>
                      <a:pt x="1028" y="431"/>
                      <a:pt x="1028" y="463"/>
                    </a:cubicBezTo>
                    <a:cubicBezTo>
                      <a:pt x="1028" y="508"/>
                      <a:pt x="1011" y="538"/>
                      <a:pt x="974" y="553"/>
                    </a:cubicBezTo>
                    <a:cubicBezTo>
                      <a:pt x="951" y="561"/>
                      <a:pt x="899" y="570"/>
                      <a:pt x="812" y="588"/>
                    </a:cubicBezTo>
                    <a:cubicBezTo>
                      <a:pt x="742" y="598"/>
                      <a:pt x="653" y="613"/>
                      <a:pt x="543" y="631"/>
                    </a:cubicBezTo>
                    <a:cubicBezTo>
                      <a:pt x="336" y="660"/>
                      <a:pt x="192" y="718"/>
                      <a:pt x="107" y="797"/>
                    </a:cubicBezTo>
                    <a:cubicBezTo>
                      <a:pt x="34" y="869"/>
                      <a:pt x="0" y="966"/>
                      <a:pt x="0" y="1088"/>
                    </a:cubicBezTo>
                    <a:cubicBezTo>
                      <a:pt x="0" y="1245"/>
                      <a:pt x="57" y="1365"/>
                      <a:pt x="177" y="1445"/>
                    </a:cubicBezTo>
                    <a:cubicBezTo>
                      <a:pt x="264" y="1501"/>
                      <a:pt x="374" y="1532"/>
                      <a:pt x="500" y="1532"/>
                    </a:cubicBezTo>
                    <a:cubicBezTo>
                      <a:pt x="613" y="1532"/>
                      <a:pt x="717" y="1517"/>
                      <a:pt x="809" y="1487"/>
                    </a:cubicBezTo>
                    <a:lnTo>
                      <a:pt x="812" y="1484"/>
                    </a:lnTo>
                    <a:cubicBezTo>
                      <a:pt x="901" y="1454"/>
                      <a:pt x="986" y="1402"/>
                      <a:pt x="1063" y="1330"/>
                    </a:cubicBezTo>
                    <a:lnTo>
                      <a:pt x="1091" y="1487"/>
                    </a:lnTo>
                    <a:lnTo>
                      <a:pt x="1683" y="1487"/>
                    </a:lnTo>
                    <a:lnTo>
                      <a:pt x="1683" y="1459"/>
                    </a:lnTo>
                    <a:cubicBezTo>
                      <a:pt x="1646" y="1430"/>
                      <a:pt x="1623" y="1402"/>
                      <a:pt x="1616" y="1382"/>
                    </a:cubicBezTo>
                    <a:close/>
                  </a:path>
                </a:pathLst>
              </a:custGeom>
              <a:solidFill>
                <a:srgbClr val="E303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12" name="Freeform 36">
                <a:extLst>
                  <a:ext uri="{FF2B5EF4-FFF2-40B4-BE49-F238E27FC236}">
                    <a16:creationId xmlns:a16="http://schemas.microsoft.com/office/drawing/2014/main" id="{F1C8E7AB-45D3-40C6-9BC2-CC3453C3B9DF}"/>
                  </a:ext>
                </a:extLst>
              </p:cNvPr>
              <p:cNvSpPr>
                <a:spLocks noEditPoints="1"/>
              </p:cNvSpPr>
              <p:nvPr userDrawn="1"/>
            </p:nvSpPr>
            <p:spPr bwMode="auto">
              <a:xfrm>
                <a:off x="7267563" y="4595726"/>
                <a:ext cx="382588" cy="479425"/>
              </a:xfrm>
              <a:custGeom>
                <a:avLst/>
                <a:gdLst>
                  <a:gd name="T0" fmla="*/ 994 w 1619"/>
                  <a:gd name="T1" fmla="*/ 1514 h 2035"/>
                  <a:gd name="T2" fmla="*/ 805 w 1619"/>
                  <a:gd name="T3" fmla="*/ 1619 h 2035"/>
                  <a:gd name="T4" fmla="*/ 608 w 1619"/>
                  <a:gd name="T5" fmla="*/ 1495 h 2035"/>
                  <a:gd name="T6" fmla="*/ 563 w 1619"/>
                  <a:gd name="T7" fmla="*/ 1273 h 2035"/>
                  <a:gd name="T8" fmla="*/ 618 w 1619"/>
                  <a:gd name="T9" fmla="*/ 1048 h 2035"/>
                  <a:gd name="T10" fmla="*/ 805 w 1619"/>
                  <a:gd name="T11" fmla="*/ 944 h 2035"/>
                  <a:gd name="T12" fmla="*/ 810 w 1619"/>
                  <a:gd name="T13" fmla="*/ 944 h 2035"/>
                  <a:gd name="T14" fmla="*/ 996 w 1619"/>
                  <a:gd name="T15" fmla="*/ 1053 h 2035"/>
                  <a:gd name="T16" fmla="*/ 1048 w 1619"/>
                  <a:gd name="T17" fmla="*/ 1278 h 2035"/>
                  <a:gd name="T18" fmla="*/ 994 w 1619"/>
                  <a:gd name="T19" fmla="*/ 1514 h 2035"/>
                  <a:gd name="T20" fmla="*/ 1420 w 1619"/>
                  <a:gd name="T21" fmla="*/ 689 h 2035"/>
                  <a:gd name="T22" fmla="*/ 994 w 1619"/>
                  <a:gd name="T23" fmla="*/ 503 h 2035"/>
                  <a:gd name="T24" fmla="*/ 805 w 1619"/>
                  <a:gd name="T25" fmla="*/ 528 h 2035"/>
                  <a:gd name="T26" fmla="*/ 760 w 1619"/>
                  <a:gd name="T27" fmla="*/ 543 h 2035"/>
                  <a:gd name="T28" fmla="*/ 573 w 1619"/>
                  <a:gd name="T29" fmla="*/ 689 h 2035"/>
                  <a:gd name="T30" fmla="*/ 573 w 1619"/>
                  <a:gd name="T31" fmla="*/ 0 h 2035"/>
                  <a:gd name="T32" fmla="*/ 0 w 1619"/>
                  <a:gd name="T33" fmla="*/ 0 h 2035"/>
                  <a:gd name="T34" fmla="*/ 0 w 1619"/>
                  <a:gd name="T35" fmla="*/ 1990 h 2035"/>
                  <a:gd name="T36" fmla="*/ 514 w 1619"/>
                  <a:gd name="T37" fmla="*/ 1990 h 2035"/>
                  <a:gd name="T38" fmla="*/ 514 w 1619"/>
                  <a:gd name="T39" fmla="*/ 1785 h 2035"/>
                  <a:gd name="T40" fmla="*/ 524 w 1619"/>
                  <a:gd name="T41" fmla="*/ 1785 h 2035"/>
                  <a:gd name="T42" fmla="*/ 703 w 1619"/>
                  <a:gd name="T43" fmla="*/ 1975 h 2035"/>
                  <a:gd name="T44" fmla="*/ 805 w 1619"/>
                  <a:gd name="T45" fmla="*/ 2015 h 2035"/>
                  <a:gd name="T46" fmla="*/ 959 w 1619"/>
                  <a:gd name="T47" fmla="*/ 2035 h 2035"/>
                  <a:gd name="T48" fmla="*/ 1405 w 1619"/>
                  <a:gd name="T49" fmla="*/ 1880 h 2035"/>
                  <a:gd name="T50" fmla="*/ 1619 w 1619"/>
                  <a:gd name="T51" fmla="*/ 1250 h 2035"/>
                  <a:gd name="T52" fmla="*/ 1420 w 1619"/>
                  <a:gd name="T53" fmla="*/ 689 h 2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19" h="2035">
                    <a:moveTo>
                      <a:pt x="994" y="1514"/>
                    </a:moveTo>
                    <a:cubicBezTo>
                      <a:pt x="952" y="1584"/>
                      <a:pt x="887" y="1619"/>
                      <a:pt x="805" y="1619"/>
                    </a:cubicBezTo>
                    <a:cubicBezTo>
                      <a:pt x="718" y="1619"/>
                      <a:pt x="650" y="1576"/>
                      <a:pt x="608" y="1495"/>
                    </a:cubicBezTo>
                    <a:cubicBezTo>
                      <a:pt x="578" y="1432"/>
                      <a:pt x="563" y="1360"/>
                      <a:pt x="563" y="1273"/>
                    </a:cubicBezTo>
                    <a:cubicBezTo>
                      <a:pt x="563" y="1183"/>
                      <a:pt x="581" y="1108"/>
                      <a:pt x="618" y="1048"/>
                    </a:cubicBezTo>
                    <a:cubicBezTo>
                      <a:pt x="660" y="981"/>
                      <a:pt x="723" y="946"/>
                      <a:pt x="805" y="944"/>
                    </a:cubicBezTo>
                    <a:lnTo>
                      <a:pt x="810" y="944"/>
                    </a:lnTo>
                    <a:cubicBezTo>
                      <a:pt x="892" y="944"/>
                      <a:pt x="955" y="981"/>
                      <a:pt x="996" y="1053"/>
                    </a:cubicBezTo>
                    <a:cubicBezTo>
                      <a:pt x="1031" y="1116"/>
                      <a:pt x="1048" y="1191"/>
                      <a:pt x="1048" y="1278"/>
                    </a:cubicBezTo>
                    <a:cubicBezTo>
                      <a:pt x="1048" y="1375"/>
                      <a:pt x="1029" y="1452"/>
                      <a:pt x="994" y="1514"/>
                    </a:cubicBezTo>
                    <a:close/>
                    <a:moveTo>
                      <a:pt x="1420" y="689"/>
                    </a:moveTo>
                    <a:cubicBezTo>
                      <a:pt x="1300" y="565"/>
                      <a:pt x="1158" y="503"/>
                      <a:pt x="994" y="503"/>
                    </a:cubicBezTo>
                    <a:cubicBezTo>
                      <a:pt x="922" y="503"/>
                      <a:pt x="860" y="510"/>
                      <a:pt x="805" y="528"/>
                    </a:cubicBezTo>
                    <a:cubicBezTo>
                      <a:pt x="789" y="533"/>
                      <a:pt x="775" y="538"/>
                      <a:pt x="760" y="543"/>
                    </a:cubicBezTo>
                    <a:cubicBezTo>
                      <a:pt x="698" y="570"/>
                      <a:pt x="636" y="620"/>
                      <a:pt x="573" y="689"/>
                    </a:cubicBezTo>
                    <a:lnTo>
                      <a:pt x="573" y="0"/>
                    </a:lnTo>
                    <a:lnTo>
                      <a:pt x="0" y="0"/>
                    </a:lnTo>
                    <a:lnTo>
                      <a:pt x="0" y="1990"/>
                    </a:lnTo>
                    <a:lnTo>
                      <a:pt x="514" y="1990"/>
                    </a:lnTo>
                    <a:lnTo>
                      <a:pt x="514" y="1785"/>
                    </a:lnTo>
                    <a:lnTo>
                      <a:pt x="524" y="1785"/>
                    </a:lnTo>
                    <a:cubicBezTo>
                      <a:pt x="569" y="1870"/>
                      <a:pt x="628" y="1935"/>
                      <a:pt x="703" y="1975"/>
                    </a:cubicBezTo>
                    <a:cubicBezTo>
                      <a:pt x="735" y="1992"/>
                      <a:pt x="770" y="2004"/>
                      <a:pt x="805" y="2015"/>
                    </a:cubicBezTo>
                    <a:cubicBezTo>
                      <a:pt x="855" y="2027"/>
                      <a:pt x="904" y="2035"/>
                      <a:pt x="959" y="2035"/>
                    </a:cubicBezTo>
                    <a:cubicBezTo>
                      <a:pt x="1143" y="2035"/>
                      <a:pt x="1293" y="1982"/>
                      <a:pt x="1405" y="1880"/>
                    </a:cubicBezTo>
                    <a:cubicBezTo>
                      <a:pt x="1547" y="1748"/>
                      <a:pt x="1619" y="1539"/>
                      <a:pt x="1619" y="1250"/>
                    </a:cubicBezTo>
                    <a:cubicBezTo>
                      <a:pt x="1619" y="1016"/>
                      <a:pt x="1555" y="829"/>
                      <a:pt x="1420" y="689"/>
                    </a:cubicBezTo>
                    <a:close/>
                  </a:path>
                </a:pathLst>
              </a:custGeom>
              <a:solidFill>
                <a:srgbClr val="E303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13" name="Freeform 37">
                <a:extLst>
                  <a:ext uri="{FF2B5EF4-FFF2-40B4-BE49-F238E27FC236}">
                    <a16:creationId xmlns:a16="http://schemas.microsoft.com/office/drawing/2014/main" id="{FB0D9D48-FBB4-4F38-A411-CA90E7B73B2E}"/>
                  </a:ext>
                </a:extLst>
              </p:cNvPr>
              <p:cNvSpPr>
                <a:spLocks noEditPoints="1"/>
              </p:cNvSpPr>
              <p:nvPr userDrawn="1"/>
            </p:nvSpPr>
            <p:spPr bwMode="auto">
              <a:xfrm>
                <a:off x="7691425" y="4713201"/>
                <a:ext cx="393700" cy="361950"/>
              </a:xfrm>
              <a:custGeom>
                <a:avLst/>
                <a:gdLst>
                  <a:gd name="T0" fmla="*/ 835 w 1673"/>
                  <a:gd name="T1" fmla="*/ 349 h 1532"/>
                  <a:gd name="T2" fmla="*/ 842 w 1673"/>
                  <a:gd name="T3" fmla="*/ 349 h 1532"/>
                  <a:gd name="T4" fmla="*/ 1022 w 1673"/>
                  <a:gd name="T5" fmla="*/ 419 h 1532"/>
                  <a:gd name="T6" fmla="*/ 1101 w 1673"/>
                  <a:gd name="T7" fmla="*/ 598 h 1532"/>
                  <a:gd name="T8" fmla="*/ 835 w 1673"/>
                  <a:gd name="T9" fmla="*/ 598 h 1532"/>
                  <a:gd name="T10" fmla="*/ 571 w 1673"/>
                  <a:gd name="T11" fmla="*/ 598 h 1532"/>
                  <a:gd name="T12" fmla="*/ 835 w 1673"/>
                  <a:gd name="T13" fmla="*/ 349 h 1532"/>
                  <a:gd name="T14" fmla="*/ 857 w 1673"/>
                  <a:gd name="T15" fmla="*/ 1181 h 1532"/>
                  <a:gd name="T16" fmla="*/ 835 w 1673"/>
                  <a:gd name="T17" fmla="*/ 1181 h 1532"/>
                  <a:gd name="T18" fmla="*/ 660 w 1673"/>
                  <a:gd name="T19" fmla="*/ 1108 h 1532"/>
                  <a:gd name="T20" fmla="*/ 571 w 1673"/>
                  <a:gd name="T21" fmla="*/ 894 h 1532"/>
                  <a:gd name="T22" fmla="*/ 835 w 1673"/>
                  <a:gd name="T23" fmla="*/ 894 h 1532"/>
                  <a:gd name="T24" fmla="*/ 1673 w 1673"/>
                  <a:gd name="T25" fmla="*/ 894 h 1532"/>
                  <a:gd name="T26" fmla="*/ 1488 w 1673"/>
                  <a:gd name="T27" fmla="*/ 296 h 1532"/>
                  <a:gd name="T28" fmla="*/ 835 w 1673"/>
                  <a:gd name="T29" fmla="*/ 0 h 1532"/>
                  <a:gd name="T30" fmla="*/ 820 w 1673"/>
                  <a:gd name="T31" fmla="*/ 0 h 1532"/>
                  <a:gd name="T32" fmla="*/ 202 w 1673"/>
                  <a:gd name="T33" fmla="*/ 242 h 1532"/>
                  <a:gd name="T34" fmla="*/ 0 w 1673"/>
                  <a:gd name="T35" fmla="*/ 775 h 1532"/>
                  <a:gd name="T36" fmla="*/ 224 w 1673"/>
                  <a:gd name="T37" fmla="*/ 1325 h 1532"/>
                  <a:gd name="T38" fmla="*/ 825 w 1673"/>
                  <a:gd name="T39" fmla="*/ 1532 h 1532"/>
                  <a:gd name="T40" fmla="*/ 835 w 1673"/>
                  <a:gd name="T41" fmla="*/ 1532 h 1532"/>
                  <a:gd name="T42" fmla="*/ 1400 w 1673"/>
                  <a:gd name="T43" fmla="*/ 1377 h 1532"/>
                  <a:gd name="T44" fmla="*/ 1624 w 1673"/>
                  <a:gd name="T45" fmla="*/ 1051 h 1532"/>
                  <a:gd name="T46" fmla="*/ 1074 w 1673"/>
                  <a:gd name="T47" fmla="*/ 1051 h 1532"/>
                  <a:gd name="T48" fmla="*/ 857 w 1673"/>
                  <a:gd name="T49" fmla="*/ 1181 h 1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73" h="1532">
                    <a:moveTo>
                      <a:pt x="835" y="349"/>
                    </a:moveTo>
                    <a:lnTo>
                      <a:pt x="842" y="349"/>
                    </a:lnTo>
                    <a:cubicBezTo>
                      <a:pt x="909" y="349"/>
                      <a:pt x="969" y="374"/>
                      <a:pt x="1022" y="419"/>
                    </a:cubicBezTo>
                    <a:cubicBezTo>
                      <a:pt x="1074" y="465"/>
                      <a:pt x="1101" y="526"/>
                      <a:pt x="1101" y="598"/>
                    </a:cubicBezTo>
                    <a:lnTo>
                      <a:pt x="835" y="598"/>
                    </a:lnTo>
                    <a:lnTo>
                      <a:pt x="571" y="598"/>
                    </a:lnTo>
                    <a:cubicBezTo>
                      <a:pt x="571" y="433"/>
                      <a:pt x="658" y="351"/>
                      <a:pt x="835" y="349"/>
                    </a:cubicBezTo>
                    <a:close/>
                    <a:moveTo>
                      <a:pt x="857" y="1181"/>
                    </a:moveTo>
                    <a:lnTo>
                      <a:pt x="835" y="1181"/>
                    </a:lnTo>
                    <a:cubicBezTo>
                      <a:pt x="767" y="1175"/>
                      <a:pt x="710" y="1153"/>
                      <a:pt x="660" y="1108"/>
                    </a:cubicBezTo>
                    <a:cubicBezTo>
                      <a:pt x="600" y="1056"/>
                      <a:pt x="571" y="984"/>
                      <a:pt x="571" y="894"/>
                    </a:cubicBezTo>
                    <a:lnTo>
                      <a:pt x="835" y="894"/>
                    </a:lnTo>
                    <a:lnTo>
                      <a:pt x="1673" y="894"/>
                    </a:lnTo>
                    <a:cubicBezTo>
                      <a:pt x="1673" y="658"/>
                      <a:pt x="1612" y="458"/>
                      <a:pt x="1488" y="296"/>
                    </a:cubicBezTo>
                    <a:cubicBezTo>
                      <a:pt x="1341" y="102"/>
                      <a:pt x="1121" y="2"/>
                      <a:pt x="835" y="0"/>
                    </a:cubicBezTo>
                    <a:lnTo>
                      <a:pt x="820" y="0"/>
                    </a:lnTo>
                    <a:cubicBezTo>
                      <a:pt x="558" y="0"/>
                      <a:pt x="352" y="80"/>
                      <a:pt x="202" y="242"/>
                    </a:cubicBezTo>
                    <a:cubicBezTo>
                      <a:pt x="68" y="386"/>
                      <a:pt x="0" y="563"/>
                      <a:pt x="0" y="775"/>
                    </a:cubicBezTo>
                    <a:cubicBezTo>
                      <a:pt x="0" y="1003"/>
                      <a:pt x="76" y="1188"/>
                      <a:pt x="224" y="1325"/>
                    </a:cubicBezTo>
                    <a:cubicBezTo>
                      <a:pt x="371" y="1462"/>
                      <a:pt x="573" y="1532"/>
                      <a:pt x="825" y="1532"/>
                    </a:cubicBezTo>
                    <a:lnTo>
                      <a:pt x="835" y="1532"/>
                    </a:lnTo>
                    <a:cubicBezTo>
                      <a:pt x="1069" y="1532"/>
                      <a:pt x="1258" y="1479"/>
                      <a:pt x="1400" y="1377"/>
                    </a:cubicBezTo>
                    <a:cubicBezTo>
                      <a:pt x="1517" y="1293"/>
                      <a:pt x="1591" y="1183"/>
                      <a:pt x="1624" y="1051"/>
                    </a:cubicBezTo>
                    <a:lnTo>
                      <a:pt x="1074" y="1051"/>
                    </a:lnTo>
                    <a:cubicBezTo>
                      <a:pt x="1032" y="1138"/>
                      <a:pt x="959" y="1181"/>
                      <a:pt x="857" y="1181"/>
                    </a:cubicBezTo>
                    <a:close/>
                  </a:path>
                </a:pathLst>
              </a:custGeom>
              <a:solidFill>
                <a:srgbClr val="E303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14" name="Freeform 38">
                <a:extLst>
                  <a:ext uri="{FF2B5EF4-FFF2-40B4-BE49-F238E27FC236}">
                    <a16:creationId xmlns:a16="http://schemas.microsoft.com/office/drawing/2014/main" id="{2C71C4BA-4282-4AB5-8D53-943DBFD553C0}"/>
                  </a:ext>
                </a:extLst>
              </p:cNvPr>
              <p:cNvSpPr>
                <a:spLocks/>
              </p:cNvSpPr>
              <p:nvPr userDrawn="1"/>
            </p:nvSpPr>
            <p:spPr bwMode="auto">
              <a:xfrm>
                <a:off x="8137513" y="4713201"/>
                <a:ext cx="371475" cy="350838"/>
              </a:xfrm>
              <a:custGeom>
                <a:avLst/>
                <a:gdLst>
                  <a:gd name="T0" fmla="*/ 0 w 1577"/>
                  <a:gd name="T1" fmla="*/ 38 h 1487"/>
                  <a:gd name="T2" fmla="*/ 524 w 1577"/>
                  <a:gd name="T3" fmla="*/ 38 h 1487"/>
                  <a:gd name="T4" fmla="*/ 524 w 1577"/>
                  <a:gd name="T5" fmla="*/ 269 h 1487"/>
                  <a:gd name="T6" fmla="*/ 747 w 1577"/>
                  <a:gd name="T7" fmla="*/ 62 h 1487"/>
                  <a:gd name="T8" fmla="*/ 1016 w 1577"/>
                  <a:gd name="T9" fmla="*/ 0 h 1487"/>
                  <a:gd name="T10" fmla="*/ 1407 w 1577"/>
                  <a:gd name="T11" fmla="*/ 132 h 1487"/>
                  <a:gd name="T12" fmla="*/ 1577 w 1577"/>
                  <a:gd name="T13" fmla="*/ 615 h 1487"/>
                  <a:gd name="T14" fmla="*/ 1577 w 1577"/>
                  <a:gd name="T15" fmla="*/ 1487 h 1487"/>
                  <a:gd name="T16" fmla="*/ 999 w 1577"/>
                  <a:gd name="T17" fmla="*/ 1487 h 1487"/>
                  <a:gd name="T18" fmla="*/ 999 w 1577"/>
                  <a:gd name="T19" fmla="*/ 718 h 1487"/>
                  <a:gd name="T20" fmla="*/ 954 w 1577"/>
                  <a:gd name="T21" fmla="*/ 518 h 1487"/>
                  <a:gd name="T22" fmla="*/ 800 w 1577"/>
                  <a:gd name="T23" fmla="*/ 454 h 1487"/>
                  <a:gd name="T24" fmla="*/ 635 w 1577"/>
                  <a:gd name="T25" fmla="*/ 508 h 1487"/>
                  <a:gd name="T26" fmla="*/ 573 w 1577"/>
                  <a:gd name="T27" fmla="*/ 747 h 1487"/>
                  <a:gd name="T28" fmla="*/ 573 w 1577"/>
                  <a:gd name="T29" fmla="*/ 1487 h 1487"/>
                  <a:gd name="T30" fmla="*/ 0 w 1577"/>
                  <a:gd name="T31" fmla="*/ 1487 h 1487"/>
                  <a:gd name="T32" fmla="*/ 0 w 1577"/>
                  <a:gd name="T33" fmla="*/ 38 h 1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7" h="1487">
                    <a:moveTo>
                      <a:pt x="0" y="38"/>
                    </a:moveTo>
                    <a:lnTo>
                      <a:pt x="524" y="38"/>
                    </a:lnTo>
                    <a:lnTo>
                      <a:pt x="524" y="269"/>
                    </a:lnTo>
                    <a:cubicBezTo>
                      <a:pt x="592" y="172"/>
                      <a:pt x="667" y="102"/>
                      <a:pt x="747" y="62"/>
                    </a:cubicBezTo>
                    <a:cubicBezTo>
                      <a:pt x="829" y="20"/>
                      <a:pt x="917" y="0"/>
                      <a:pt x="1016" y="0"/>
                    </a:cubicBezTo>
                    <a:cubicBezTo>
                      <a:pt x="1183" y="0"/>
                      <a:pt x="1313" y="43"/>
                      <a:pt x="1407" y="132"/>
                    </a:cubicBezTo>
                    <a:cubicBezTo>
                      <a:pt x="1519" y="237"/>
                      <a:pt x="1577" y="398"/>
                      <a:pt x="1577" y="615"/>
                    </a:cubicBezTo>
                    <a:lnTo>
                      <a:pt x="1577" y="1487"/>
                    </a:lnTo>
                    <a:lnTo>
                      <a:pt x="999" y="1487"/>
                    </a:lnTo>
                    <a:lnTo>
                      <a:pt x="999" y="718"/>
                    </a:lnTo>
                    <a:cubicBezTo>
                      <a:pt x="999" y="628"/>
                      <a:pt x="984" y="561"/>
                      <a:pt x="954" y="518"/>
                    </a:cubicBezTo>
                    <a:cubicBezTo>
                      <a:pt x="922" y="473"/>
                      <a:pt x="872" y="454"/>
                      <a:pt x="800" y="454"/>
                    </a:cubicBezTo>
                    <a:cubicBezTo>
                      <a:pt x="725" y="454"/>
                      <a:pt x="670" y="471"/>
                      <a:pt x="635" y="508"/>
                    </a:cubicBezTo>
                    <a:cubicBezTo>
                      <a:pt x="596" y="553"/>
                      <a:pt x="573" y="635"/>
                      <a:pt x="573" y="747"/>
                    </a:cubicBezTo>
                    <a:lnTo>
                      <a:pt x="573" y="1487"/>
                    </a:lnTo>
                    <a:lnTo>
                      <a:pt x="0" y="1487"/>
                    </a:lnTo>
                    <a:lnTo>
                      <a:pt x="0" y="38"/>
                    </a:lnTo>
                    <a:close/>
                  </a:path>
                </a:pathLst>
              </a:custGeom>
              <a:solidFill>
                <a:srgbClr val="E303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grpSp>
      </p:grpSp>
    </p:spTree>
    <p:extLst>
      <p:ext uri="{BB962C8B-B14F-4D97-AF65-F5344CB8AC3E}">
        <p14:creationId xmlns:p14="http://schemas.microsoft.com/office/powerpoint/2010/main" val="6398986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1" r:id="rId4"/>
    <p:sldLayoutId id="2147483653" r:id="rId5"/>
    <p:sldLayoutId id="2147483654"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2000" b="1" i="0" kern="1200" baseline="0">
          <a:solidFill>
            <a:srgbClr val="474B4D"/>
          </a:solidFill>
          <a:latin typeface="Barlow Black" panose="00000A00000000000000" pitchFamily="2" charset="-18"/>
          <a:ea typeface="+mj-ea"/>
          <a:cs typeface="+mj-cs"/>
        </a:defRPr>
      </a:lvl1pPr>
    </p:titleStyle>
    <p:bodyStyle>
      <a:lvl1pPr marL="228600" indent="-228600" algn="l" defTabSz="914400" rtl="0" eaLnBrk="1" latinLnBrk="0" hangingPunct="1">
        <a:lnSpc>
          <a:spcPct val="90000"/>
        </a:lnSpc>
        <a:spcBef>
          <a:spcPts val="1000"/>
        </a:spcBef>
        <a:buClr>
          <a:srgbClr val="E30311"/>
        </a:buClr>
        <a:buFont typeface="Wingdings" panose="05000000000000000000" pitchFamily="2" charset="2"/>
        <a:buChar char="§"/>
        <a:defRPr sz="1800" kern="1200" baseline="0">
          <a:solidFill>
            <a:srgbClr val="474B4D"/>
          </a:solidFill>
          <a:latin typeface="Barlow" panose="00000500000000000000" pitchFamily="2" charset="-18"/>
          <a:ea typeface="+mn-ea"/>
          <a:cs typeface="+mn-cs"/>
        </a:defRPr>
      </a:lvl1pPr>
      <a:lvl2pPr marL="685800" indent="-228600" algn="l" defTabSz="914400" rtl="0" eaLnBrk="1" latinLnBrk="0" hangingPunct="1">
        <a:lnSpc>
          <a:spcPct val="90000"/>
        </a:lnSpc>
        <a:spcBef>
          <a:spcPts val="500"/>
        </a:spcBef>
        <a:buClr>
          <a:srgbClr val="E30311"/>
        </a:buClr>
        <a:buFont typeface="Wingdings" panose="05000000000000000000" pitchFamily="2" charset="2"/>
        <a:buChar char="§"/>
        <a:defRPr sz="1800" kern="1200" baseline="0">
          <a:solidFill>
            <a:srgbClr val="474B4D"/>
          </a:solidFill>
          <a:latin typeface="Barlow" panose="00000500000000000000" pitchFamily="2" charset="-18"/>
          <a:ea typeface="+mn-ea"/>
          <a:cs typeface="+mn-cs"/>
        </a:defRPr>
      </a:lvl2pPr>
      <a:lvl3pPr marL="1143000" indent="-228600" algn="l" defTabSz="914400" rtl="0" eaLnBrk="1" latinLnBrk="0" hangingPunct="1">
        <a:lnSpc>
          <a:spcPct val="90000"/>
        </a:lnSpc>
        <a:spcBef>
          <a:spcPts val="500"/>
        </a:spcBef>
        <a:buClr>
          <a:srgbClr val="E30311"/>
        </a:buClr>
        <a:buFont typeface="Wingdings" panose="05000000000000000000" pitchFamily="2" charset="2"/>
        <a:buChar char="§"/>
        <a:defRPr sz="1800" kern="1200" baseline="0">
          <a:solidFill>
            <a:srgbClr val="474B4D"/>
          </a:solidFill>
          <a:latin typeface="Barlow" panose="00000500000000000000" pitchFamily="2" charset="-18"/>
          <a:ea typeface="+mn-ea"/>
          <a:cs typeface="+mn-cs"/>
        </a:defRPr>
      </a:lvl3pPr>
      <a:lvl4pPr marL="1600200" indent="-228600" algn="l" defTabSz="914400" rtl="0" eaLnBrk="1" latinLnBrk="0" hangingPunct="1">
        <a:lnSpc>
          <a:spcPct val="90000"/>
        </a:lnSpc>
        <a:spcBef>
          <a:spcPts val="500"/>
        </a:spcBef>
        <a:buClr>
          <a:srgbClr val="E30311"/>
        </a:buClr>
        <a:buFont typeface="Wingdings" panose="05000000000000000000" pitchFamily="2" charset="2"/>
        <a:buChar char="§"/>
        <a:defRPr sz="1800" kern="1200" baseline="0">
          <a:solidFill>
            <a:srgbClr val="474B4D"/>
          </a:solidFill>
          <a:latin typeface="Barlow" panose="00000500000000000000" pitchFamily="2" charset="-18"/>
          <a:ea typeface="+mn-ea"/>
          <a:cs typeface="+mn-cs"/>
        </a:defRPr>
      </a:lvl4pPr>
      <a:lvl5pPr marL="2057400" indent="-228600" algn="l" defTabSz="914400" rtl="0" eaLnBrk="1" latinLnBrk="0" hangingPunct="1">
        <a:lnSpc>
          <a:spcPct val="90000"/>
        </a:lnSpc>
        <a:spcBef>
          <a:spcPts val="500"/>
        </a:spcBef>
        <a:buClr>
          <a:srgbClr val="E30311"/>
        </a:buClr>
        <a:buFont typeface="Wingdings" panose="05000000000000000000" pitchFamily="2" charset="2"/>
        <a:buChar char="§"/>
        <a:defRPr sz="1800" kern="1200" baseline="0">
          <a:solidFill>
            <a:srgbClr val="474B4D"/>
          </a:solidFill>
          <a:latin typeface="Barlow" panose="00000500000000000000" pitchFamily="2" charset="-18"/>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DBAD854-1DBD-4887-A08F-E301135772FB}"/>
              </a:ext>
            </a:extLst>
          </p:cNvPr>
          <p:cNvSpPr>
            <a:spLocks noGrp="1"/>
          </p:cNvSpPr>
          <p:nvPr>
            <p:ph type="subTitle" idx="13"/>
          </p:nvPr>
        </p:nvSpPr>
        <p:spPr>
          <a:xfrm>
            <a:off x="0" y="2826114"/>
            <a:ext cx="6071214" cy="424732"/>
          </a:xfrm>
        </p:spPr>
        <p:txBody>
          <a:bodyPr/>
          <a:lstStyle/>
          <a:p>
            <a:r>
              <a:rPr lang="pl-PL"/>
              <a:t>UIT CODE </a:t>
            </a:r>
            <a:r>
              <a:rPr lang="en-US"/>
              <a:t>IN ROMANIA </a:t>
            </a:r>
            <a:r>
              <a:rPr lang="pl-PL"/>
              <a:t>START 1.07.2024</a:t>
            </a:r>
            <a:r>
              <a:rPr lang="en-US"/>
              <a:t> </a:t>
            </a:r>
            <a:endParaRPr lang="pl-PL"/>
          </a:p>
        </p:txBody>
      </p:sp>
      <p:sp>
        <p:nvSpPr>
          <p:cNvPr id="4" name="Title 3">
            <a:extLst>
              <a:ext uri="{FF2B5EF4-FFF2-40B4-BE49-F238E27FC236}">
                <a16:creationId xmlns:a16="http://schemas.microsoft.com/office/drawing/2014/main" id="{A28CBFEA-F4C2-4B3D-8148-8A0E90A668DD}"/>
              </a:ext>
            </a:extLst>
          </p:cNvPr>
          <p:cNvSpPr>
            <a:spLocks noGrp="1"/>
          </p:cNvSpPr>
          <p:nvPr>
            <p:ph type="ctrTitle"/>
          </p:nvPr>
        </p:nvSpPr>
        <p:spPr>
          <a:xfrm>
            <a:off x="0" y="1121006"/>
            <a:ext cx="6178614" cy="840230"/>
          </a:xfrm>
        </p:spPr>
        <p:txBody>
          <a:bodyPr/>
          <a:lstStyle/>
          <a:p>
            <a:r>
              <a:rPr lang="en-US"/>
              <a:t>RO E-TRANSPORT</a:t>
            </a:r>
            <a:endParaRPr lang="pl-PL"/>
          </a:p>
        </p:txBody>
      </p:sp>
      <p:sp>
        <p:nvSpPr>
          <p:cNvPr id="5" name="Slide Number Placeholder 4">
            <a:extLst>
              <a:ext uri="{FF2B5EF4-FFF2-40B4-BE49-F238E27FC236}">
                <a16:creationId xmlns:a16="http://schemas.microsoft.com/office/drawing/2014/main" id="{726D4328-497D-4E21-99C7-D3934AE578D0}"/>
              </a:ext>
            </a:extLst>
          </p:cNvPr>
          <p:cNvSpPr>
            <a:spLocks noGrp="1"/>
          </p:cNvSpPr>
          <p:nvPr>
            <p:ph type="sldNum" sz="quarter" idx="12"/>
          </p:nvPr>
        </p:nvSpPr>
        <p:spPr/>
        <p:txBody>
          <a:bodyPr/>
          <a:lstStyle/>
          <a:p>
            <a:fld id="{34F44958-1879-4153-BDB9-FB5727E586C4}" type="slidenum">
              <a:rPr lang="pl-PL" smtClean="0"/>
              <a:t>1</a:t>
            </a:fld>
            <a:endParaRPr lang="pl-PL"/>
          </a:p>
        </p:txBody>
      </p:sp>
      <p:sp>
        <p:nvSpPr>
          <p:cNvPr id="6" name="Tytuł 5">
            <a:extLst>
              <a:ext uri="{FF2B5EF4-FFF2-40B4-BE49-F238E27FC236}">
                <a16:creationId xmlns:a16="http://schemas.microsoft.com/office/drawing/2014/main" id="{E5922B0D-AA82-ABE4-0A66-CD41B801E823}"/>
              </a:ext>
            </a:extLst>
          </p:cNvPr>
          <p:cNvSpPr txBox="1">
            <a:spLocks/>
          </p:cNvSpPr>
          <p:nvPr/>
        </p:nvSpPr>
        <p:spPr>
          <a:xfrm>
            <a:off x="0" y="1973560"/>
            <a:ext cx="7744749" cy="840230"/>
          </a:xfrm>
          <a:prstGeom prst="rect">
            <a:avLst/>
          </a:prstGeom>
          <a:solidFill>
            <a:srgbClr val="E30311"/>
          </a:solidFill>
          <a:ln>
            <a:solidFill>
              <a:srgbClr val="E30311"/>
            </a:solidFill>
          </a:ln>
        </p:spPr>
        <p:txBody>
          <a:bodyPr vert="horz" wrap="none" lIns="91440" tIns="45720" rIns="91440" bIns="45720" rtlCol="0" anchor="ctr" anchorCtr="0">
            <a:spAutoFit/>
          </a:bodyPr>
          <a:lstStyle>
            <a:lvl1pPr marL="446088" indent="0" algn="l" defTabSz="914400" rtl="0" eaLnBrk="1" latinLnBrk="0" hangingPunct="1">
              <a:lnSpc>
                <a:spcPct val="90000"/>
              </a:lnSpc>
              <a:spcBef>
                <a:spcPct val="0"/>
              </a:spcBef>
              <a:buNone/>
              <a:defRPr sz="5400" b="1" i="0" kern="1200" cap="all" baseline="0">
                <a:solidFill>
                  <a:schemeClr val="bg1"/>
                </a:solidFill>
                <a:latin typeface="Barlow ExtraBold" panose="00000900000000000000" pitchFamily="2" charset="-18"/>
                <a:ea typeface="+mj-ea"/>
                <a:cs typeface="+mj-cs"/>
              </a:defRPr>
            </a:lvl1pPr>
          </a:lstStyle>
          <a:p>
            <a:r>
              <a:rPr lang="en-US"/>
              <a:t>MONITORING of goods</a:t>
            </a:r>
            <a:endParaRPr lang="pl-PL"/>
          </a:p>
        </p:txBody>
      </p:sp>
    </p:spTree>
    <p:extLst>
      <p:ext uri="{BB962C8B-B14F-4D97-AF65-F5344CB8AC3E}">
        <p14:creationId xmlns:p14="http://schemas.microsoft.com/office/powerpoint/2010/main" val="1460628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a:extLst>
              <a:ext uri="{FF2B5EF4-FFF2-40B4-BE49-F238E27FC236}">
                <a16:creationId xmlns:a16="http://schemas.microsoft.com/office/drawing/2014/main" id="{3BEDB507-DAC1-6FD7-74B7-0A034D9B11BF}"/>
              </a:ext>
            </a:extLst>
          </p:cNvPr>
          <p:cNvSpPr>
            <a:spLocks noGrp="1"/>
          </p:cNvSpPr>
          <p:nvPr>
            <p:ph type="sldNum" sz="quarter" idx="11"/>
          </p:nvPr>
        </p:nvSpPr>
        <p:spPr/>
        <p:txBody>
          <a:bodyPr/>
          <a:lstStyle/>
          <a:p>
            <a:fld id="{34F44958-1879-4153-BDB9-FB5727E586C4}" type="slidenum">
              <a:rPr lang="pl-PL" smtClean="0"/>
              <a:pPr/>
              <a:t>10</a:t>
            </a:fld>
            <a:endParaRPr lang="pl-PL" sz="800"/>
          </a:p>
        </p:txBody>
      </p:sp>
      <p:sp>
        <p:nvSpPr>
          <p:cNvPr id="3" name="Symbol zastępczy tekstu 2">
            <a:extLst>
              <a:ext uri="{FF2B5EF4-FFF2-40B4-BE49-F238E27FC236}">
                <a16:creationId xmlns:a16="http://schemas.microsoft.com/office/drawing/2014/main" id="{AE161EEB-7C73-B83C-03C7-3AC6E4A55CF8}"/>
              </a:ext>
            </a:extLst>
          </p:cNvPr>
          <p:cNvSpPr>
            <a:spLocks noGrp="1"/>
          </p:cNvSpPr>
          <p:nvPr>
            <p:ph type="body" sz="quarter" idx="13"/>
          </p:nvPr>
        </p:nvSpPr>
        <p:spPr>
          <a:xfrm>
            <a:off x="276225" y="981386"/>
            <a:ext cx="11146971" cy="4733925"/>
          </a:xfrm>
        </p:spPr>
        <p:txBody>
          <a:bodyPr/>
          <a:lstStyle/>
          <a:p>
            <a:endParaRPr lang="pl-PL" dirty="0"/>
          </a:p>
          <a:p>
            <a:endParaRPr lang="pl-PL" dirty="0"/>
          </a:p>
        </p:txBody>
      </p:sp>
      <p:sp>
        <p:nvSpPr>
          <p:cNvPr id="4" name="Symbol zastępczy tekstu 3">
            <a:extLst>
              <a:ext uri="{FF2B5EF4-FFF2-40B4-BE49-F238E27FC236}">
                <a16:creationId xmlns:a16="http://schemas.microsoft.com/office/drawing/2014/main" id="{0EF962F5-A521-9BC7-ED4A-35EC5DDA10AB}"/>
              </a:ext>
            </a:extLst>
          </p:cNvPr>
          <p:cNvSpPr>
            <a:spLocks noGrp="1"/>
          </p:cNvSpPr>
          <p:nvPr>
            <p:ph type="body" sz="quarter" idx="16"/>
          </p:nvPr>
        </p:nvSpPr>
        <p:spPr>
          <a:xfrm>
            <a:off x="0" y="658218"/>
            <a:ext cx="5851602" cy="313932"/>
          </a:xfrm>
        </p:spPr>
        <p:txBody>
          <a:bodyPr/>
          <a:lstStyle/>
          <a:p>
            <a:r>
              <a:rPr lang="pl-PL" dirty="0"/>
              <a:t>Pełne integracje klienci logistyki kontraktowej</a:t>
            </a:r>
          </a:p>
        </p:txBody>
      </p:sp>
      <p:sp>
        <p:nvSpPr>
          <p:cNvPr id="5" name="Tytuł 4">
            <a:extLst>
              <a:ext uri="{FF2B5EF4-FFF2-40B4-BE49-F238E27FC236}">
                <a16:creationId xmlns:a16="http://schemas.microsoft.com/office/drawing/2014/main" id="{440A5C2C-F8B5-1217-849C-A234A7EFA7F9}"/>
              </a:ext>
            </a:extLst>
          </p:cNvPr>
          <p:cNvSpPr>
            <a:spLocks noGrp="1"/>
          </p:cNvSpPr>
          <p:nvPr>
            <p:ph type="title"/>
          </p:nvPr>
        </p:nvSpPr>
        <p:spPr>
          <a:xfrm>
            <a:off x="0" y="314165"/>
            <a:ext cx="6217087" cy="341632"/>
          </a:xfrm>
        </p:spPr>
        <p:txBody>
          <a:bodyPr/>
          <a:lstStyle/>
          <a:p>
            <a:r>
              <a:rPr lang="pl-PL" dirty="0"/>
              <a:t>MONITORING TOWARÓW / SYSTEM E-TRANSPORT RO</a:t>
            </a:r>
          </a:p>
        </p:txBody>
      </p:sp>
      <p:sp>
        <p:nvSpPr>
          <p:cNvPr id="10" name="Rectangle 2">
            <a:extLst>
              <a:ext uri="{FF2B5EF4-FFF2-40B4-BE49-F238E27FC236}">
                <a16:creationId xmlns:a16="http://schemas.microsoft.com/office/drawing/2014/main" id="{7DE907E8-4CFB-D102-5E24-5B72DDD73C3C}"/>
              </a:ext>
            </a:extLst>
          </p:cNvPr>
          <p:cNvSpPr>
            <a:spLocks noChangeArrowheads="1"/>
          </p:cNvSpPr>
          <p:nvPr/>
        </p:nvSpPr>
        <p:spPr bwMode="auto">
          <a:xfrm>
            <a:off x="276225" y="2116452"/>
            <a:ext cx="11203034"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pl-PL" sz="1600" b="0" i="0" u="none" strike="noStrike" cap="none" normalizeH="0" baseline="0" dirty="0">
                <a:ln>
                  <a:noFill/>
                </a:ln>
                <a:solidFill>
                  <a:schemeClr val="tx1"/>
                </a:solidFill>
                <a:effectLst/>
                <a:ea typeface="Aptos" panose="020B0004020202020204" pitchFamily="34" charset="0"/>
                <a:cs typeface="Arial" panose="020B0604020202020204" pitchFamily="34" charset="0"/>
              </a:rPr>
              <a:t>Klienci Logistyki Kontraktowej również zobowiązani są do uzyskania nr UIT dla każdego towaru podlegającego monitorowaniu zgodnie z odpowiednimi przepisami. Ponieważ przepisy nakładają na przewoźnika obowiązek aktualizowania danych o numerach aut przewożących towary monitorowane w systemie ANAF, klienci zobowiązani są do przekazania do DOK nr UIT.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altLang="pl-PL" sz="1800" b="0" i="0" u="none" strike="noStrike" cap="none" normalizeH="0" baseline="0" dirty="0">
              <a:ln>
                <a:noFill/>
              </a:ln>
              <a:solidFill>
                <a:schemeClr val="tx1"/>
              </a:solidFill>
              <a:effectLst/>
              <a:latin typeface="Arial" panose="020B0604020202020204" pitchFamily="34" charset="0"/>
            </a:endParaRPr>
          </a:p>
        </p:txBody>
      </p:sp>
      <p:sp>
        <p:nvSpPr>
          <p:cNvPr id="11" name="Rectangle 3">
            <a:extLst>
              <a:ext uri="{FF2B5EF4-FFF2-40B4-BE49-F238E27FC236}">
                <a16:creationId xmlns:a16="http://schemas.microsoft.com/office/drawing/2014/main" id="{D04821E6-B9C5-91D4-454A-E1FE79DA3954}"/>
              </a:ext>
            </a:extLst>
          </p:cNvPr>
          <p:cNvSpPr>
            <a:spLocks noChangeArrowheads="1"/>
          </p:cNvSpPr>
          <p:nvPr/>
        </p:nvSpPr>
        <p:spPr bwMode="auto">
          <a:xfrm>
            <a:off x="0" y="19891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7" name="pole tekstowe 6">
            <a:extLst>
              <a:ext uri="{FF2B5EF4-FFF2-40B4-BE49-F238E27FC236}">
                <a16:creationId xmlns:a16="http://schemas.microsoft.com/office/drawing/2014/main" id="{18A236DD-F65A-B807-D0C9-67041A13576E}"/>
              </a:ext>
            </a:extLst>
          </p:cNvPr>
          <p:cNvSpPr txBox="1"/>
          <p:nvPr/>
        </p:nvSpPr>
        <p:spPr>
          <a:xfrm>
            <a:off x="276225" y="3990182"/>
            <a:ext cx="10878250" cy="338554"/>
          </a:xfrm>
          <a:prstGeom prst="rect">
            <a:avLst/>
          </a:prstGeom>
          <a:noFill/>
        </p:spPr>
        <p:txBody>
          <a:bodyPr wrap="square" rtlCol="0">
            <a:spAutoFit/>
          </a:bodyPr>
          <a:lstStyle/>
          <a:p>
            <a:r>
              <a:rPr lang="pl-PL" sz="1600" dirty="0"/>
              <a:t>W kwestiach technicznych dotyczących integracji systemów prosimy o kontakt z opiekunem w Raben Logistics Polska.</a:t>
            </a:r>
          </a:p>
        </p:txBody>
      </p:sp>
    </p:spTree>
    <p:extLst>
      <p:ext uri="{BB962C8B-B14F-4D97-AF65-F5344CB8AC3E}">
        <p14:creationId xmlns:p14="http://schemas.microsoft.com/office/powerpoint/2010/main" val="820352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a:extLst>
              <a:ext uri="{FF2B5EF4-FFF2-40B4-BE49-F238E27FC236}">
                <a16:creationId xmlns:a16="http://schemas.microsoft.com/office/drawing/2014/main" id="{93541D90-4FFD-0213-67B4-0034977FB051}"/>
              </a:ext>
            </a:extLst>
          </p:cNvPr>
          <p:cNvSpPr>
            <a:spLocks noGrp="1"/>
          </p:cNvSpPr>
          <p:nvPr>
            <p:ph type="sldNum" sz="quarter" idx="11"/>
          </p:nvPr>
        </p:nvSpPr>
        <p:spPr/>
        <p:txBody>
          <a:bodyPr/>
          <a:lstStyle/>
          <a:p>
            <a:fld id="{34F44958-1879-4153-BDB9-FB5727E586C4}" type="slidenum">
              <a:rPr lang="pl-PL" smtClean="0"/>
              <a:pPr/>
              <a:t>11</a:t>
            </a:fld>
            <a:endParaRPr lang="pl-PL" sz="800"/>
          </a:p>
        </p:txBody>
      </p:sp>
      <p:sp>
        <p:nvSpPr>
          <p:cNvPr id="4" name="Symbol zastępczy tekstu 3">
            <a:extLst>
              <a:ext uri="{FF2B5EF4-FFF2-40B4-BE49-F238E27FC236}">
                <a16:creationId xmlns:a16="http://schemas.microsoft.com/office/drawing/2014/main" id="{C195603D-D0D1-678F-068F-8AA4711AFE41}"/>
              </a:ext>
            </a:extLst>
          </p:cNvPr>
          <p:cNvSpPr>
            <a:spLocks noGrp="1"/>
          </p:cNvSpPr>
          <p:nvPr>
            <p:ph type="body" sz="quarter" idx="16"/>
          </p:nvPr>
        </p:nvSpPr>
        <p:spPr>
          <a:xfrm>
            <a:off x="0" y="658218"/>
            <a:ext cx="1512273" cy="313932"/>
          </a:xfrm>
        </p:spPr>
        <p:txBody>
          <a:bodyPr/>
          <a:lstStyle/>
          <a:p>
            <a:r>
              <a:rPr lang="pl-PL"/>
              <a:t>sankcje</a:t>
            </a:r>
          </a:p>
        </p:txBody>
      </p:sp>
      <p:sp>
        <p:nvSpPr>
          <p:cNvPr id="5" name="Tytuł 4">
            <a:extLst>
              <a:ext uri="{FF2B5EF4-FFF2-40B4-BE49-F238E27FC236}">
                <a16:creationId xmlns:a16="http://schemas.microsoft.com/office/drawing/2014/main" id="{1A175764-06F3-07BF-8B55-6BC1CD9B0CC8}"/>
              </a:ext>
            </a:extLst>
          </p:cNvPr>
          <p:cNvSpPr>
            <a:spLocks noGrp="1"/>
          </p:cNvSpPr>
          <p:nvPr>
            <p:ph type="title"/>
          </p:nvPr>
        </p:nvSpPr>
        <p:spPr>
          <a:xfrm>
            <a:off x="0" y="314165"/>
            <a:ext cx="6072816" cy="341632"/>
          </a:xfrm>
        </p:spPr>
        <p:txBody>
          <a:bodyPr/>
          <a:lstStyle/>
          <a:p>
            <a:r>
              <a:rPr lang="pl-PL" dirty="0"/>
              <a:t>MONITORING TOWARÓW / SYSTEM E-TRANSPORT RO</a:t>
            </a:r>
          </a:p>
        </p:txBody>
      </p:sp>
      <p:sp>
        <p:nvSpPr>
          <p:cNvPr id="8" name="Rectangle 2">
            <a:extLst>
              <a:ext uri="{FF2B5EF4-FFF2-40B4-BE49-F238E27FC236}">
                <a16:creationId xmlns:a16="http://schemas.microsoft.com/office/drawing/2014/main" id="{597CD755-7081-5032-E068-C28639B2766D}"/>
              </a:ext>
            </a:extLst>
          </p:cNvPr>
          <p:cNvSpPr>
            <a:spLocks noGrp="1" noChangeArrowheads="1"/>
          </p:cNvSpPr>
          <p:nvPr>
            <p:ph type="body" sz="quarter" idx="13"/>
          </p:nvPr>
        </p:nvSpPr>
        <p:spPr bwMode="auto">
          <a:xfrm>
            <a:off x="235132" y="1282593"/>
            <a:ext cx="11118668" cy="2800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pl-PL" b="0" i="0" u="none" strike="noStrike" cap="none" normalizeH="0" baseline="0" dirty="0">
                <a:ln>
                  <a:noFill/>
                </a:ln>
                <a:solidFill>
                  <a:schemeClr val="tx1"/>
                </a:solidFill>
                <a:effectLst/>
                <a:latin typeface="+mn-lt"/>
              </a:rPr>
              <a:t>Reżim naruszeń systemu e-Transport obejmuje zarówno brak zgłoszeń, jak i nieprawidłowe zgłoszenia oraz obejmuje następujące kary:</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altLang="pl-PL" b="0" i="0" u="none" strike="noStrike" cap="none" normalizeH="0" baseline="0" dirty="0">
              <a:ln>
                <a:noFill/>
              </a:ln>
              <a:solidFill>
                <a:schemeClr val="tx1"/>
              </a:solidFill>
              <a:effectLst/>
              <a:latin typeface="+mn-lt"/>
            </a:endParaRPr>
          </a:p>
          <a:p>
            <a:pPr marL="285750" marR="0" lvl="0" indent="-285750" algn="l" defTabSz="914400" rtl="0" eaLnBrk="0" fontAlgn="base" latinLnBrk="0" hangingPunct="0">
              <a:lnSpc>
                <a:spcPct val="100000"/>
              </a:lnSpc>
              <a:spcBef>
                <a:spcPct val="0"/>
              </a:spcBef>
              <a:spcAft>
                <a:spcPct val="0"/>
              </a:spcAft>
              <a:buClr>
                <a:srgbClr val="FF0000"/>
              </a:buClr>
              <a:buSzTx/>
              <a:buFont typeface="Wingdings" panose="05000000000000000000" pitchFamily="2" charset="2"/>
              <a:buChar char="§"/>
              <a:tabLst/>
            </a:pPr>
            <a:r>
              <a:rPr kumimoji="0" lang="pl-PL" altLang="pl-PL" b="0" i="0" u="none" strike="noStrike" cap="none" normalizeH="0" baseline="0" dirty="0">
                <a:ln>
                  <a:noFill/>
                </a:ln>
                <a:solidFill>
                  <a:schemeClr val="tx1"/>
                </a:solidFill>
                <a:effectLst/>
                <a:latin typeface="+mn-lt"/>
              </a:rPr>
              <a:t> Dla osoby odpowiedzialnej za zgłoszenie, za niezadeklarowanie UIT lub błędne podanie na platformie ANAF informacji o towarze: od 20 000 do 100 000 </a:t>
            </a:r>
            <a:r>
              <a:rPr kumimoji="0" lang="pl-PL" altLang="pl-PL" b="0" i="0" u="none" strike="noStrike" cap="none" normalizeH="0" baseline="0" dirty="0" err="1">
                <a:ln>
                  <a:noFill/>
                </a:ln>
                <a:solidFill>
                  <a:schemeClr val="tx1"/>
                </a:solidFill>
                <a:effectLst/>
                <a:latin typeface="+mn-lt"/>
              </a:rPr>
              <a:t>ron</a:t>
            </a:r>
            <a:r>
              <a:rPr kumimoji="0" lang="pl-PL" altLang="pl-PL" b="0" i="0" u="none" strike="noStrike" cap="none" normalizeH="0" baseline="0" dirty="0">
                <a:ln>
                  <a:noFill/>
                </a:ln>
                <a:solidFill>
                  <a:schemeClr val="tx1"/>
                </a:solidFill>
                <a:effectLst/>
                <a:latin typeface="+mn-lt"/>
              </a:rPr>
              <a:t>, a w przypadku niektórych faktów nawet konfiskata wynagrodzenia za przewożony towar </a:t>
            </a:r>
          </a:p>
          <a:p>
            <a:pPr marL="285750" marR="0" lvl="0" indent="-285750" algn="l" defTabSz="914400" rtl="0" eaLnBrk="0" fontAlgn="base" latinLnBrk="0" hangingPunct="0">
              <a:lnSpc>
                <a:spcPct val="100000"/>
              </a:lnSpc>
              <a:spcBef>
                <a:spcPct val="0"/>
              </a:spcBef>
              <a:spcAft>
                <a:spcPct val="0"/>
              </a:spcAft>
              <a:buClr>
                <a:srgbClr val="FF0000"/>
              </a:buClr>
              <a:buSzTx/>
              <a:buFont typeface="Wingdings" panose="05000000000000000000" pitchFamily="2" charset="2"/>
              <a:buChar char="§"/>
              <a:tabLst/>
            </a:pPr>
            <a:endParaRPr kumimoji="0" lang="pl-PL" altLang="pl-PL" b="0" i="0" u="none" strike="noStrike" cap="none" normalizeH="0" baseline="0" dirty="0">
              <a:ln>
                <a:noFill/>
              </a:ln>
              <a:solidFill>
                <a:schemeClr val="tx1"/>
              </a:solidFill>
              <a:effectLst/>
              <a:latin typeface="+mn-lt"/>
            </a:endParaRPr>
          </a:p>
          <a:p>
            <a:pPr marL="285750" marR="0" lvl="0" indent="-285750" algn="l" defTabSz="914400" rtl="0" eaLnBrk="0" fontAlgn="base" latinLnBrk="0" hangingPunct="0">
              <a:lnSpc>
                <a:spcPct val="100000"/>
              </a:lnSpc>
              <a:spcBef>
                <a:spcPct val="0"/>
              </a:spcBef>
              <a:spcAft>
                <a:spcPct val="0"/>
              </a:spcAft>
              <a:buClr>
                <a:srgbClr val="FF0000"/>
              </a:buClr>
              <a:buSzTx/>
              <a:buFont typeface="Wingdings" panose="05000000000000000000" pitchFamily="2" charset="2"/>
              <a:buChar char="§"/>
              <a:tabLst/>
            </a:pPr>
            <a:r>
              <a:rPr kumimoji="0" lang="pl-PL" altLang="pl-PL" b="0" i="0" u="none" strike="noStrike" cap="none" normalizeH="0" baseline="0" dirty="0">
                <a:ln>
                  <a:noFill/>
                </a:ln>
                <a:solidFill>
                  <a:schemeClr val="tx1"/>
                </a:solidFill>
                <a:effectLst/>
                <a:latin typeface="+mn-lt"/>
              </a:rPr>
              <a:t>Dla organizatora transportu za brak aktualizacji kodu UIT: od 20 000 </a:t>
            </a:r>
            <a:r>
              <a:rPr kumimoji="0" lang="pl-PL" altLang="pl-PL" b="0" i="0" u="none" strike="noStrike" cap="none" normalizeH="0" baseline="0" dirty="0" err="1">
                <a:ln>
                  <a:noFill/>
                </a:ln>
                <a:solidFill>
                  <a:schemeClr val="tx1"/>
                </a:solidFill>
                <a:effectLst/>
                <a:latin typeface="+mn-lt"/>
              </a:rPr>
              <a:t>ron</a:t>
            </a:r>
            <a:r>
              <a:rPr kumimoji="0" lang="pl-PL" altLang="pl-PL" b="0" i="0" u="none" strike="noStrike" cap="none" normalizeH="0" baseline="0" dirty="0">
                <a:ln>
                  <a:noFill/>
                </a:ln>
                <a:solidFill>
                  <a:schemeClr val="tx1"/>
                </a:solidFill>
                <a:effectLst/>
                <a:latin typeface="+mn-lt"/>
              </a:rPr>
              <a:t> do 100 000 </a:t>
            </a:r>
            <a:r>
              <a:rPr kumimoji="0" lang="pl-PL" altLang="pl-PL" b="0" i="0" u="none" strike="noStrike" cap="none" normalizeH="0" baseline="0" dirty="0" err="1">
                <a:ln>
                  <a:noFill/>
                </a:ln>
                <a:solidFill>
                  <a:schemeClr val="tx1"/>
                </a:solidFill>
                <a:effectLst/>
                <a:latin typeface="+mn-lt"/>
              </a:rPr>
              <a:t>ron</a:t>
            </a:r>
            <a:endParaRPr lang="pl-PL" altLang="pl-PL" dirty="0">
              <a:solidFill>
                <a:schemeClr val="tx1"/>
              </a:solidFill>
              <a:latin typeface="+mn-lt"/>
            </a:endParaRPr>
          </a:p>
          <a:p>
            <a:pPr marL="285750" marR="0" lvl="0" indent="-285750" algn="l" defTabSz="914400" rtl="0" eaLnBrk="0" fontAlgn="base" latinLnBrk="0" hangingPunct="0">
              <a:lnSpc>
                <a:spcPct val="100000"/>
              </a:lnSpc>
              <a:spcBef>
                <a:spcPct val="0"/>
              </a:spcBef>
              <a:spcAft>
                <a:spcPct val="0"/>
              </a:spcAft>
              <a:buClr>
                <a:srgbClr val="FF0000"/>
              </a:buClr>
              <a:buSzTx/>
              <a:buFont typeface="Wingdings" panose="05000000000000000000" pitchFamily="2" charset="2"/>
              <a:buChar char="§"/>
              <a:tabLst/>
            </a:pPr>
            <a:endParaRPr kumimoji="0" lang="pl-PL" altLang="pl-PL" b="0" i="0" u="none" strike="noStrike" cap="none" normalizeH="0" baseline="0" dirty="0">
              <a:ln>
                <a:noFill/>
              </a:ln>
              <a:solidFill>
                <a:schemeClr val="tx1"/>
              </a:solidFill>
              <a:effectLst/>
              <a:latin typeface="+mn-lt"/>
            </a:endParaRPr>
          </a:p>
          <a:p>
            <a:pPr marL="285750" marR="0" lvl="0" indent="-285750" algn="l" defTabSz="914400" rtl="0" eaLnBrk="0" fontAlgn="base" latinLnBrk="0" hangingPunct="0">
              <a:lnSpc>
                <a:spcPct val="100000"/>
              </a:lnSpc>
              <a:spcBef>
                <a:spcPct val="0"/>
              </a:spcBef>
              <a:spcAft>
                <a:spcPct val="0"/>
              </a:spcAft>
              <a:buClr>
                <a:srgbClr val="FF0000"/>
              </a:buClr>
              <a:buSzTx/>
              <a:buFont typeface="Wingdings" panose="05000000000000000000" pitchFamily="2" charset="2"/>
              <a:buChar char="§"/>
              <a:tabLst/>
            </a:pPr>
            <a:r>
              <a:rPr kumimoji="0" lang="pl-PL" altLang="pl-PL" b="0" i="0" u="none" strike="noStrike" cap="none" normalizeH="0" baseline="0" dirty="0">
                <a:ln>
                  <a:noFill/>
                </a:ln>
                <a:solidFill>
                  <a:schemeClr val="tx1"/>
                </a:solidFill>
                <a:effectLst/>
                <a:latin typeface="+mn-lt"/>
              </a:rPr>
              <a:t>Dla kierowcy za odmowę okazania kodu UIT + dokumentów: od 5 000 do 10 000 </a:t>
            </a:r>
            <a:r>
              <a:rPr kumimoji="0" lang="pl-PL" altLang="pl-PL" b="0" i="0" u="none" strike="noStrike" cap="none" normalizeH="0" baseline="0" dirty="0" err="1">
                <a:ln>
                  <a:noFill/>
                </a:ln>
                <a:solidFill>
                  <a:schemeClr val="tx1"/>
                </a:solidFill>
                <a:effectLst/>
                <a:latin typeface="+mn-lt"/>
              </a:rPr>
              <a:t>ron</a:t>
            </a:r>
            <a:endParaRPr lang="pl-PL" altLang="pl-PL" dirty="0">
              <a:solidFill>
                <a:schemeClr val="tx1"/>
              </a:solidFill>
              <a:latin typeface="+mn-lt"/>
            </a:endParaRPr>
          </a:p>
          <a:p>
            <a:pPr marL="285750" marR="0" lvl="0" indent="-285750" algn="l" defTabSz="914400" rtl="0" eaLnBrk="0" fontAlgn="base" latinLnBrk="0" hangingPunct="0">
              <a:lnSpc>
                <a:spcPct val="100000"/>
              </a:lnSpc>
              <a:spcBef>
                <a:spcPct val="0"/>
              </a:spcBef>
              <a:spcAft>
                <a:spcPct val="0"/>
              </a:spcAft>
              <a:buClr>
                <a:srgbClr val="FF0000"/>
              </a:buClr>
              <a:buSzTx/>
              <a:buFont typeface="Wingdings" panose="05000000000000000000" pitchFamily="2" charset="2"/>
              <a:buChar char="§"/>
              <a:tabLst/>
            </a:pPr>
            <a:endParaRPr kumimoji="0" lang="pl-PL" altLang="pl-PL" b="0" i="0" u="none" strike="noStrike" cap="none" normalizeH="0" baseline="0" dirty="0">
              <a:ln>
                <a:noFill/>
              </a:ln>
              <a:solidFill>
                <a:schemeClr val="tx1"/>
              </a:solidFill>
              <a:effectLst/>
              <a:latin typeface="+mn-lt"/>
            </a:endParaRPr>
          </a:p>
        </p:txBody>
      </p:sp>
      <p:sp>
        <p:nvSpPr>
          <p:cNvPr id="9" name="Rectangle 3">
            <a:extLst>
              <a:ext uri="{FF2B5EF4-FFF2-40B4-BE49-F238E27FC236}">
                <a16:creationId xmlns:a16="http://schemas.microsoft.com/office/drawing/2014/main" id="{834B9C54-82F1-3A7D-F316-4C610A284B5E}"/>
              </a:ext>
            </a:extLst>
          </p:cNvPr>
          <p:cNvSpPr>
            <a:spLocks noChangeArrowheads="1"/>
          </p:cNvSpPr>
          <p:nvPr/>
        </p:nvSpPr>
        <p:spPr bwMode="auto">
          <a:xfrm>
            <a:off x="756136" y="4209137"/>
            <a:ext cx="954620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pl-PL" b="1" i="0" u="none" strike="noStrike" cap="none" normalizeH="0" baseline="0" dirty="0">
                <a:ln>
                  <a:noFill/>
                </a:ln>
                <a:solidFill>
                  <a:srgbClr val="FF0000"/>
                </a:solidFill>
                <a:effectLst/>
              </a:rPr>
              <a:t>Kary za wszystkie kategorie towarów (nie tylko HFRG) zaczną obowiązywać od 1 lipca 2024. </a:t>
            </a:r>
          </a:p>
        </p:txBody>
      </p:sp>
      <p:sp>
        <p:nvSpPr>
          <p:cNvPr id="10" name="Rectangle 4">
            <a:extLst>
              <a:ext uri="{FF2B5EF4-FFF2-40B4-BE49-F238E27FC236}">
                <a16:creationId xmlns:a16="http://schemas.microsoft.com/office/drawing/2014/main" id="{AF411AF5-29A7-DD00-E012-9013A33FA110}"/>
              </a:ext>
            </a:extLst>
          </p:cNvPr>
          <p:cNvSpPr>
            <a:spLocks noChangeArrowheads="1"/>
          </p:cNvSpPr>
          <p:nvPr/>
        </p:nvSpPr>
        <p:spPr bwMode="auto">
          <a:xfrm>
            <a:off x="635726" y="5178046"/>
            <a:ext cx="7037504"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pl-PL" sz="1000" b="1" i="1" u="none" strike="noStrike" cap="none" normalizeH="0" baseline="0">
                <a:ln>
                  <a:noFill/>
                </a:ln>
                <a:solidFill>
                  <a:schemeClr val="tx1"/>
                </a:solidFill>
                <a:effectLst/>
              </a:rPr>
              <a:t>*w przypadku błędnego podania informacji o przejściu granicznym przy uzyskiwaniu kodu UIT nie będą naliczane żadne kary</a:t>
            </a:r>
            <a:endParaRPr kumimoji="0" lang="pl-PL" altLang="pl-PL" sz="1800" b="1" i="1" u="none" strike="noStrike" cap="none" normalizeH="0" baseline="0">
              <a:ln>
                <a:noFill/>
              </a:ln>
              <a:solidFill>
                <a:schemeClr val="tx1"/>
              </a:solidFill>
              <a:effectLst/>
            </a:endParaRPr>
          </a:p>
        </p:txBody>
      </p:sp>
    </p:spTree>
    <p:extLst>
      <p:ext uri="{BB962C8B-B14F-4D97-AF65-F5344CB8AC3E}">
        <p14:creationId xmlns:p14="http://schemas.microsoft.com/office/powerpoint/2010/main" val="4142314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A7F56F86-F564-F767-1490-121660A1ACEF}"/>
              </a:ext>
            </a:extLst>
          </p:cNvPr>
          <p:cNvSpPr>
            <a:spLocks noGrp="1"/>
          </p:cNvSpPr>
          <p:nvPr>
            <p:ph type="body" sz="quarter" idx="16"/>
          </p:nvPr>
        </p:nvSpPr>
        <p:spPr>
          <a:xfrm>
            <a:off x="0" y="658218"/>
            <a:ext cx="3248325" cy="313932"/>
          </a:xfrm>
        </p:spPr>
        <p:txBody>
          <a:bodyPr/>
          <a:lstStyle/>
          <a:p>
            <a:r>
              <a:rPr lang="pl-PL" dirty="0"/>
              <a:t>Obowiązki </a:t>
            </a:r>
            <a:r>
              <a:rPr lang="pl-PL" dirty="0" err="1"/>
              <a:t>raben</a:t>
            </a:r>
            <a:r>
              <a:rPr lang="pl-PL" dirty="0"/>
              <a:t> </a:t>
            </a:r>
            <a:r>
              <a:rPr lang="pl-PL" dirty="0" err="1"/>
              <a:t>rumunia</a:t>
            </a:r>
            <a:endParaRPr lang="pl-PL" dirty="0"/>
          </a:p>
        </p:txBody>
      </p:sp>
      <p:sp>
        <p:nvSpPr>
          <p:cNvPr id="3" name="Tytuł 2">
            <a:extLst>
              <a:ext uri="{FF2B5EF4-FFF2-40B4-BE49-F238E27FC236}">
                <a16:creationId xmlns:a16="http://schemas.microsoft.com/office/drawing/2014/main" id="{56CDE26B-7971-5B20-88AD-5F5144295476}"/>
              </a:ext>
            </a:extLst>
          </p:cNvPr>
          <p:cNvSpPr>
            <a:spLocks noGrp="1"/>
          </p:cNvSpPr>
          <p:nvPr>
            <p:ph type="title"/>
          </p:nvPr>
        </p:nvSpPr>
        <p:spPr>
          <a:xfrm>
            <a:off x="0" y="314165"/>
            <a:ext cx="6072816" cy="341632"/>
          </a:xfrm>
        </p:spPr>
        <p:txBody>
          <a:bodyPr/>
          <a:lstStyle/>
          <a:p>
            <a:r>
              <a:rPr lang="pl-PL"/>
              <a:t>MONITORING TOWARÓW / SYSTEM E-TRANSPORT RO</a:t>
            </a:r>
            <a:endParaRPr lang="pl-PL" dirty="0"/>
          </a:p>
        </p:txBody>
      </p:sp>
      <p:sp>
        <p:nvSpPr>
          <p:cNvPr id="5" name="Symbol zastępczy numeru slajdu 4">
            <a:extLst>
              <a:ext uri="{FF2B5EF4-FFF2-40B4-BE49-F238E27FC236}">
                <a16:creationId xmlns:a16="http://schemas.microsoft.com/office/drawing/2014/main" id="{3D7139D9-F331-9062-AA01-9E045E55F2FA}"/>
              </a:ext>
            </a:extLst>
          </p:cNvPr>
          <p:cNvSpPr>
            <a:spLocks noGrp="1"/>
          </p:cNvSpPr>
          <p:nvPr>
            <p:ph type="sldNum" sz="quarter" idx="4"/>
          </p:nvPr>
        </p:nvSpPr>
        <p:spPr/>
        <p:txBody>
          <a:bodyPr/>
          <a:lstStyle/>
          <a:p>
            <a:fld id="{407F87AD-1753-4876-957C-AEE847852B2D}" type="slidenum">
              <a:rPr lang="pl-PL" smtClean="0"/>
              <a:pPr/>
              <a:t>12</a:t>
            </a:fld>
            <a:endParaRPr lang="pl-PL"/>
          </a:p>
        </p:txBody>
      </p:sp>
      <p:sp>
        <p:nvSpPr>
          <p:cNvPr id="6" name="Rectangle 1">
            <a:extLst>
              <a:ext uri="{FF2B5EF4-FFF2-40B4-BE49-F238E27FC236}">
                <a16:creationId xmlns:a16="http://schemas.microsoft.com/office/drawing/2014/main" id="{4F35ACEE-D9B3-9C64-B794-468DEB16CEE8}"/>
              </a:ext>
            </a:extLst>
          </p:cNvPr>
          <p:cNvSpPr>
            <a:spLocks noGrp="1" noChangeArrowheads="1"/>
          </p:cNvSpPr>
          <p:nvPr>
            <p:ph type="body" sz="quarter" idx="13"/>
          </p:nvPr>
        </p:nvSpPr>
        <p:spPr bwMode="auto">
          <a:xfrm>
            <a:off x="295254" y="1546858"/>
            <a:ext cx="11167187"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lnSpc>
                <a:spcPct val="100000"/>
              </a:lnSpc>
              <a:spcBef>
                <a:spcPct val="0"/>
              </a:spcBef>
              <a:spcAft>
                <a:spcPct val="0"/>
              </a:spcAft>
              <a:buClrTx/>
            </a:pPr>
            <a:r>
              <a:rPr kumimoji="0" lang="pl-PL" altLang="pl-PL" b="0" i="0" u="none" strike="noStrike" cap="none" normalizeH="0" baseline="0" dirty="0">
                <a:ln>
                  <a:noFill/>
                </a:ln>
                <a:solidFill>
                  <a:schemeClr val="tx1"/>
                </a:solidFill>
                <a:effectLst/>
                <a:latin typeface="+mn-lt"/>
              </a:rPr>
              <a:t>Abyśmy przestrzegali prawa i unikali kar, obowiązkowe jest, aby dla wszystkich przesyłek wysyłanych w sieci Raben przy żądaniu kodu UIT, </a:t>
            </a:r>
            <a:r>
              <a:rPr lang="pl-PL" altLang="pl-PL" b="1" dirty="0">
                <a:solidFill>
                  <a:schemeClr val="tx1"/>
                </a:solidFill>
              </a:rPr>
              <a:t>Raben Rumunia</a:t>
            </a:r>
            <a:r>
              <a:rPr lang="pl-PL" altLang="pl-PL" dirty="0">
                <a:solidFill>
                  <a:schemeClr val="tx1"/>
                </a:solidFill>
              </a:rPr>
              <a:t> </a:t>
            </a:r>
            <a:r>
              <a:rPr kumimoji="0" lang="pl-PL" altLang="pl-PL" b="0" i="0" u="none" strike="noStrike" cap="none" normalizeH="0" baseline="0" dirty="0">
                <a:ln>
                  <a:noFill/>
                </a:ln>
                <a:solidFill>
                  <a:schemeClr val="tx1"/>
                </a:solidFill>
                <a:effectLst/>
                <a:latin typeface="+mn-lt"/>
              </a:rPr>
              <a:t>była wyznaczona na platformie</a:t>
            </a:r>
            <a:r>
              <a:rPr kumimoji="0" lang="pl-PL" altLang="pl-PL" i="0" u="none" strike="noStrike" cap="none" normalizeH="0" baseline="0" dirty="0">
                <a:ln>
                  <a:noFill/>
                </a:ln>
                <a:solidFill>
                  <a:schemeClr val="tx1"/>
                </a:solidFill>
                <a:effectLst/>
                <a:latin typeface="+mn-lt"/>
              </a:rPr>
              <a:t> jako </a:t>
            </a:r>
            <a:r>
              <a:rPr kumimoji="0" lang="pl-PL" altLang="pl-PL" b="1" i="0" u="none" strike="noStrike" cap="none" normalizeH="0" baseline="0" dirty="0">
                <a:ln>
                  <a:noFill/>
                </a:ln>
                <a:solidFill>
                  <a:schemeClr val="tx1"/>
                </a:solidFill>
                <a:effectLst/>
                <a:latin typeface="+mn-lt"/>
              </a:rPr>
              <a:t>Organizator Transportu</a:t>
            </a:r>
            <a:r>
              <a:rPr lang="pl-PL" altLang="pl-PL" dirty="0">
                <a:solidFill>
                  <a:schemeClr val="tx1"/>
                </a:solidFill>
                <a:latin typeface="+mn-lt"/>
              </a:rPr>
              <a:t>:</a:t>
            </a:r>
          </a:p>
          <a:p>
            <a:pPr lvl="0" eaLnBrk="0" fontAlgn="base" hangingPunct="0">
              <a:lnSpc>
                <a:spcPct val="100000"/>
              </a:lnSpc>
              <a:spcBef>
                <a:spcPct val="0"/>
              </a:spcBef>
              <a:spcAft>
                <a:spcPct val="0"/>
              </a:spcAft>
              <a:buClrTx/>
            </a:pPr>
            <a:endParaRPr lang="pl-PL" altLang="pl-PL" dirty="0">
              <a:solidFill>
                <a:schemeClr val="tx1"/>
              </a:solidFill>
              <a:latin typeface="+mn-lt"/>
            </a:endParaRPr>
          </a:p>
          <a:p>
            <a:pPr lvl="0" eaLnBrk="0" fontAlgn="base" hangingPunct="0">
              <a:lnSpc>
                <a:spcPct val="100000"/>
              </a:lnSpc>
              <a:spcBef>
                <a:spcPct val="0"/>
              </a:spcBef>
              <a:spcAft>
                <a:spcPct val="0"/>
              </a:spcAft>
              <a:buClrTx/>
            </a:pPr>
            <a:endParaRPr lang="pl-PL" altLang="pl-PL" dirty="0">
              <a:solidFill>
                <a:schemeClr val="tx1"/>
              </a:solidFill>
              <a:latin typeface="+mn-lt"/>
            </a:endParaRPr>
          </a:p>
          <a:p>
            <a:pPr lvl="0" eaLnBrk="0" fontAlgn="base" hangingPunct="0">
              <a:lnSpc>
                <a:spcPct val="100000"/>
              </a:lnSpc>
              <a:spcBef>
                <a:spcPct val="0"/>
              </a:spcBef>
              <a:spcAft>
                <a:spcPct val="0"/>
              </a:spcAft>
              <a:buClrTx/>
            </a:pPr>
            <a:endParaRPr kumimoji="0" lang="pl-PL" altLang="pl-PL" b="0" i="0" u="none" strike="noStrike" cap="none" normalizeH="0" baseline="0" dirty="0">
              <a:ln>
                <a:noFill/>
              </a:ln>
              <a:solidFill>
                <a:schemeClr val="tx1"/>
              </a:solidFill>
              <a:effectLst/>
              <a:latin typeface="+mn-lt"/>
            </a:endParaRPr>
          </a:p>
        </p:txBody>
      </p:sp>
      <p:sp>
        <p:nvSpPr>
          <p:cNvPr id="7" name="Rectangle 2">
            <a:extLst>
              <a:ext uri="{FF2B5EF4-FFF2-40B4-BE49-F238E27FC236}">
                <a16:creationId xmlns:a16="http://schemas.microsoft.com/office/drawing/2014/main" id="{75C5728B-7D46-71B2-F13A-34282E7B1F1E}"/>
              </a:ext>
            </a:extLst>
          </p:cNvPr>
          <p:cNvSpPr>
            <a:spLocks noChangeArrowheads="1"/>
          </p:cNvSpPr>
          <p:nvPr/>
        </p:nvSpPr>
        <p:spPr bwMode="auto">
          <a:xfrm>
            <a:off x="172825" y="3532016"/>
            <a:ext cx="1201917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pl-PL" sz="1600" b="0" i="0" u="none" strike="noStrike" cap="none" normalizeH="0" baseline="0" dirty="0">
                <a:ln>
                  <a:noFill/>
                </a:ln>
                <a:solidFill>
                  <a:schemeClr val="tx1"/>
                </a:solidFill>
                <a:effectLst/>
              </a:rPr>
              <a:t>Obowiązkiem Raben Rumunia będzie aktualizacja każdej zmiany numeru rejestracyjnego na stronie ANAF dla importu, exportu.</a:t>
            </a:r>
          </a:p>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pl-PL" sz="1600" b="0" i="0" u="none" strike="noStrike" cap="none" normalizeH="0" baseline="0" dirty="0">
                <a:ln>
                  <a:noFill/>
                </a:ln>
                <a:solidFill>
                  <a:schemeClr val="tx1"/>
                </a:solidFill>
                <a:effectLst/>
              </a:rPr>
              <a:t>Obecnie Raben Rumunia jest w trakcie wdrażania połączenia EDI z platformą, która umożliwi automatyczną aktualizację. </a:t>
            </a:r>
          </a:p>
        </p:txBody>
      </p:sp>
      <p:sp>
        <p:nvSpPr>
          <p:cNvPr id="8" name="pole tekstowe 7">
            <a:extLst>
              <a:ext uri="{FF2B5EF4-FFF2-40B4-BE49-F238E27FC236}">
                <a16:creationId xmlns:a16="http://schemas.microsoft.com/office/drawing/2014/main" id="{1746DC82-D45C-E8B2-E41F-6B31B59B4AD6}"/>
              </a:ext>
            </a:extLst>
          </p:cNvPr>
          <p:cNvSpPr txBox="1"/>
          <p:nvPr/>
        </p:nvSpPr>
        <p:spPr>
          <a:xfrm>
            <a:off x="295254" y="4793996"/>
            <a:ext cx="11393983" cy="923330"/>
          </a:xfrm>
          <a:prstGeom prst="rect">
            <a:avLst/>
          </a:prstGeom>
          <a:noFill/>
        </p:spPr>
        <p:txBody>
          <a:bodyPr wrap="square" rtlCol="0">
            <a:spAutoFit/>
          </a:bodyPr>
          <a:lstStyle/>
          <a:p>
            <a:r>
              <a:rPr lang="pl-PL" b="1" dirty="0">
                <a:solidFill>
                  <a:schemeClr val="tx1">
                    <a:lumMod val="50000"/>
                  </a:schemeClr>
                </a:solidFill>
              </a:rPr>
              <a:t>Wyjątek!!!</a:t>
            </a:r>
          </a:p>
          <a:p>
            <a:r>
              <a:rPr lang="pl-PL" b="1" dirty="0"/>
              <a:t>Transporty bezpośrednie </a:t>
            </a:r>
            <a:r>
              <a:rPr lang="pl-PL" b="1" dirty="0" err="1"/>
              <a:t>całopojazdowe</a:t>
            </a:r>
            <a:r>
              <a:rPr lang="pl-PL" b="1" dirty="0"/>
              <a:t> </a:t>
            </a:r>
            <a:r>
              <a:rPr lang="pl-PL" b="1" dirty="0">
                <a:solidFill>
                  <a:schemeClr val="tx1">
                    <a:lumMod val="50000"/>
                  </a:schemeClr>
                </a:solidFill>
              </a:rPr>
              <a:t>-</a:t>
            </a:r>
            <a:r>
              <a:rPr lang="pl-PL" dirty="0"/>
              <a:t>aktualizacja</a:t>
            </a:r>
            <a:r>
              <a:rPr lang="pl-PL" b="1" dirty="0">
                <a:solidFill>
                  <a:schemeClr val="tx1">
                    <a:lumMod val="50000"/>
                  </a:schemeClr>
                </a:solidFill>
              </a:rPr>
              <a:t> </a:t>
            </a:r>
            <a:r>
              <a:rPr lang="pl-PL" dirty="0"/>
              <a:t>danych, nr rejestracyjnego należy do podmiotu rumuńskiego, będącego stroną w przewozie.</a:t>
            </a:r>
          </a:p>
        </p:txBody>
      </p:sp>
      <p:sp>
        <p:nvSpPr>
          <p:cNvPr id="9" name="pole tekstowe 8">
            <a:extLst>
              <a:ext uri="{FF2B5EF4-FFF2-40B4-BE49-F238E27FC236}">
                <a16:creationId xmlns:a16="http://schemas.microsoft.com/office/drawing/2014/main" id="{92F4BA68-28BF-DA9C-C7CC-701582B89C1C}"/>
              </a:ext>
            </a:extLst>
          </p:cNvPr>
          <p:cNvSpPr txBox="1"/>
          <p:nvPr/>
        </p:nvSpPr>
        <p:spPr>
          <a:xfrm>
            <a:off x="3502890" y="2366626"/>
            <a:ext cx="6156036" cy="646331"/>
          </a:xfrm>
          <a:prstGeom prst="rect">
            <a:avLst/>
          </a:prstGeom>
          <a:noFill/>
        </p:spPr>
        <p:txBody>
          <a:bodyPr wrap="square">
            <a:spAutoFit/>
          </a:bodyPr>
          <a:lstStyle/>
          <a:p>
            <a:pPr eaLnBrk="0" fontAlgn="base" hangingPunct="0">
              <a:lnSpc>
                <a:spcPct val="100000"/>
              </a:lnSpc>
              <a:spcBef>
                <a:spcPct val="0"/>
              </a:spcBef>
              <a:spcAft>
                <a:spcPct val="0"/>
              </a:spcAft>
              <a:buClrTx/>
            </a:pPr>
            <a:r>
              <a:rPr lang="it-IT" b="1" dirty="0">
                <a:effectLst/>
                <a:latin typeface="+mn-lt"/>
                <a:ea typeface="Aptos" panose="020B0004020202020204" pitchFamily="34" charset="0"/>
              </a:rPr>
              <a:t>Raben Logistics România S.R.L. </a:t>
            </a:r>
            <a:br>
              <a:rPr lang="it-IT" b="1" dirty="0">
                <a:effectLst/>
                <a:latin typeface="+mn-lt"/>
                <a:ea typeface="Aptos" panose="020B0004020202020204" pitchFamily="34" charset="0"/>
              </a:rPr>
            </a:br>
            <a:r>
              <a:rPr lang="en-US" b="1" dirty="0">
                <a:effectLst/>
                <a:latin typeface="+mn-lt"/>
                <a:ea typeface="Aptos" panose="020B0004020202020204" pitchFamily="34" charset="0"/>
              </a:rPr>
              <a:t>RO 36069738</a:t>
            </a:r>
            <a:endParaRPr lang="pl-PL" b="1" dirty="0">
              <a:effectLst/>
              <a:latin typeface="+mn-lt"/>
              <a:ea typeface="Aptos" panose="020B0004020202020204" pitchFamily="34" charset="0"/>
            </a:endParaRPr>
          </a:p>
        </p:txBody>
      </p:sp>
    </p:spTree>
    <p:extLst>
      <p:ext uri="{BB962C8B-B14F-4D97-AF65-F5344CB8AC3E}">
        <p14:creationId xmlns:p14="http://schemas.microsoft.com/office/powerpoint/2010/main" val="3585803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a:extLst>
              <a:ext uri="{FF2B5EF4-FFF2-40B4-BE49-F238E27FC236}">
                <a16:creationId xmlns:a16="http://schemas.microsoft.com/office/drawing/2014/main" id="{BCE539C4-DF63-07B0-A78C-5263D6AB775E}"/>
              </a:ext>
            </a:extLst>
          </p:cNvPr>
          <p:cNvSpPr>
            <a:spLocks noGrp="1"/>
          </p:cNvSpPr>
          <p:nvPr>
            <p:ph type="sldNum" sz="quarter" idx="11"/>
          </p:nvPr>
        </p:nvSpPr>
        <p:spPr/>
        <p:txBody>
          <a:bodyPr/>
          <a:lstStyle/>
          <a:p>
            <a:fld id="{34F44958-1879-4153-BDB9-FB5727E586C4}" type="slidenum">
              <a:rPr lang="pl-PL" smtClean="0"/>
              <a:pPr/>
              <a:t>13</a:t>
            </a:fld>
            <a:endParaRPr lang="pl-PL" sz="800"/>
          </a:p>
        </p:txBody>
      </p:sp>
      <p:sp>
        <p:nvSpPr>
          <p:cNvPr id="3" name="Symbol zastępczy obrazu 2">
            <a:extLst>
              <a:ext uri="{FF2B5EF4-FFF2-40B4-BE49-F238E27FC236}">
                <a16:creationId xmlns:a16="http://schemas.microsoft.com/office/drawing/2014/main" id="{BD5A86CA-C1C7-185A-5BC4-BFBA42E55CDA}"/>
              </a:ext>
            </a:extLst>
          </p:cNvPr>
          <p:cNvSpPr>
            <a:spLocks noGrp="1"/>
          </p:cNvSpPr>
          <p:nvPr>
            <p:ph type="pic" sz="quarter" idx="29"/>
          </p:nvPr>
        </p:nvSpPr>
        <p:spPr/>
        <p:txBody>
          <a:bodyPr/>
          <a:lstStyle/>
          <a:p>
            <a:endParaRPr lang="pl-PL"/>
          </a:p>
        </p:txBody>
      </p:sp>
      <p:sp>
        <p:nvSpPr>
          <p:cNvPr id="4" name="Symbol zastępczy tekstu 3">
            <a:extLst>
              <a:ext uri="{FF2B5EF4-FFF2-40B4-BE49-F238E27FC236}">
                <a16:creationId xmlns:a16="http://schemas.microsoft.com/office/drawing/2014/main" id="{CBB326DD-C3EB-EBAB-1EEB-D9AE898E4D79}"/>
              </a:ext>
            </a:extLst>
          </p:cNvPr>
          <p:cNvSpPr>
            <a:spLocks noGrp="1"/>
          </p:cNvSpPr>
          <p:nvPr>
            <p:ph type="body" sz="quarter" idx="25"/>
          </p:nvPr>
        </p:nvSpPr>
        <p:spPr/>
        <p:txBody>
          <a:bodyPr/>
          <a:lstStyle/>
          <a:p>
            <a:endParaRPr lang="pl-PL"/>
          </a:p>
        </p:txBody>
      </p:sp>
      <p:sp>
        <p:nvSpPr>
          <p:cNvPr id="5" name="Symbol zastępczy tekstu 4">
            <a:extLst>
              <a:ext uri="{FF2B5EF4-FFF2-40B4-BE49-F238E27FC236}">
                <a16:creationId xmlns:a16="http://schemas.microsoft.com/office/drawing/2014/main" id="{49C1396A-0AAE-CEB8-7203-BF6FAF30F1FF}"/>
              </a:ext>
            </a:extLst>
          </p:cNvPr>
          <p:cNvSpPr>
            <a:spLocks noGrp="1"/>
          </p:cNvSpPr>
          <p:nvPr>
            <p:ph type="body" sz="quarter" idx="26"/>
          </p:nvPr>
        </p:nvSpPr>
        <p:spPr/>
        <p:txBody>
          <a:bodyPr/>
          <a:lstStyle/>
          <a:p>
            <a:endParaRPr lang="pl-PL"/>
          </a:p>
        </p:txBody>
      </p:sp>
      <p:sp>
        <p:nvSpPr>
          <p:cNvPr id="6" name="Symbol zastępczy tekstu 5">
            <a:extLst>
              <a:ext uri="{FF2B5EF4-FFF2-40B4-BE49-F238E27FC236}">
                <a16:creationId xmlns:a16="http://schemas.microsoft.com/office/drawing/2014/main" id="{2E45C4F4-27C9-A4BA-ECC8-0AC1F850686C}"/>
              </a:ext>
            </a:extLst>
          </p:cNvPr>
          <p:cNvSpPr>
            <a:spLocks noGrp="1"/>
          </p:cNvSpPr>
          <p:nvPr>
            <p:ph type="body" sz="quarter" idx="27"/>
          </p:nvPr>
        </p:nvSpPr>
        <p:spPr/>
        <p:txBody>
          <a:bodyPr/>
          <a:lstStyle/>
          <a:p>
            <a:endParaRPr lang="pl-PL"/>
          </a:p>
        </p:txBody>
      </p:sp>
      <p:sp>
        <p:nvSpPr>
          <p:cNvPr id="7" name="Symbol zastępczy tekstu 6">
            <a:extLst>
              <a:ext uri="{FF2B5EF4-FFF2-40B4-BE49-F238E27FC236}">
                <a16:creationId xmlns:a16="http://schemas.microsoft.com/office/drawing/2014/main" id="{D87000DF-B448-0C91-8776-59B88A9FA978}"/>
              </a:ext>
            </a:extLst>
          </p:cNvPr>
          <p:cNvSpPr>
            <a:spLocks noGrp="1"/>
          </p:cNvSpPr>
          <p:nvPr>
            <p:ph type="body" sz="quarter" idx="28"/>
          </p:nvPr>
        </p:nvSpPr>
        <p:spPr/>
        <p:txBody>
          <a:bodyPr/>
          <a:lstStyle/>
          <a:p>
            <a:endParaRPr lang="pl-PL"/>
          </a:p>
        </p:txBody>
      </p:sp>
    </p:spTree>
    <p:extLst>
      <p:ext uri="{BB962C8B-B14F-4D97-AF65-F5344CB8AC3E}">
        <p14:creationId xmlns:p14="http://schemas.microsoft.com/office/powerpoint/2010/main" val="1391900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Zástupný symbol pro číslo snímku 1"/>
          <p:cNvSpPr>
            <a:spLocks noGrp="1"/>
          </p:cNvSpPr>
          <p:nvPr>
            <p:ph type="sldNum" sz="quarter" idx="11"/>
          </p:nvPr>
        </p:nvSpPr>
        <p:spPr/>
        <p:txBody>
          <a:bodyPr/>
          <a:lstStyle/>
          <a:p>
            <a:fld id="{34F44958-1879-4153-BDB9-FB5727E586C4}" type="slidenum">
              <a:rPr lang="en-GB" smtClean="0"/>
              <a:pPr/>
              <a:t>2</a:t>
            </a:fld>
            <a:endParaRPr lang="en-GB" sz="800"/>
          </a:p>
        </p:txBody>
      </p:sp>
      <p:sp>
        <p:nvSpPr>
          <p:cNvPr id="35" name="Symbol zastępczy tekstu 34">
            <a:extLst>
              <a:ext uri="{FF2B5EF4-FFF2-40B4-BE49-F238E27FC236}">
                <a16:creationId xmlns:a16="http://schemas.microsoft.com/office/drawing/2014/main" id="{9C4E789F-3885-A0C4-602D-30209B4BF732}"/>
              </a:ext>
            </a:extLst>
          </p:cNvPr>
          <p:cNvSpPr>
            <a:spLocks noGrp="1"/>
          </p:cNvSpPr>
          <p:nvPr>
            <p:ph type="body" sz="quarter" idx="16"/>
          </p:nvPr>
        </p:nvSpPr>
        <p:spPr>
          <a:xfrm>
            <a:off x="0" y="658218"/>
            <a:ext cx="2536592" cy="313932"/>
          </a:xfrm>
        </p:spPr>
        <p:txBody>
          <a:bodyPr/>
          <a:lstStyle/>
          <a:p>
            <a:r>
              <a:rPr lang="pl-PL"/>
              <a:t>PODSTAWA PRAWNA</a:t>
            </a:r>
            <a:endParaRPr lang="en-GB"/>
          </a:p>
        </p:txBody>
      </p:sp>
      <p:sp>
        <p:nvSpPr>
          <p:cNvPr id="12" name="Tytuł 11">
            <a:extLst>
              <a:ext uri="{FF2B5EF4-FFF2-40B4-BE49-F238E27FC236}">
                <a16:creationId xmlns:a16="http://schemas.microsoft.com/office/drawing/2014/main" id="{6D25F367-741F-42FE-BADC-59028CFC6810}"/>
              </a:ext>
            </a:extLst>
          </p:cNvPr>
          <p:cNvSpPr>
            <a:spLocks noGrp="1"/>
          </p:cNvSpPr>
          <p:nvPr>
            <p:ph type="title"/>
          </p:nvPr>
        </p:nvSpPr>
        <p:spPr>
          <a:xfrm>
            <a:off x="0" y="314165"/>
            <a:ext cx="6217087" cy="341632"/>
          </a:xfrm>
        </p:spPr>
        <p:txBody>
          <a:bodyPr/>
          <a:lstStyle/>
          <a:p>
            <a:r>
              <a:rPr lang="pl-PL" dirty="0"/>
              <a:t>MONITORING TOWARÓW / SYSTEM E-TRANSPORT RO</a:t>
            </a:r>
            <a:endParaRPr lang="en-GB" dirty="0"/>
          </a:p>
        </p:txBody>
      </p:sp>
      <p:sp>
        <p:nvSpPr>
          <p:cNvPr id="9" name="Rectangle 3">
            <a:extLst>
              <a:ext uri="{FF2B5EF4-FFF2-40B4-BE49-F238E27FC236}">
                <a16:creationId xmlns:a16="http://schemas.microsoft.com/office/drawing/2014/main" id="{08C49CA8-D481-C47B-CB4D-1C6A8559DC76}"/>
              </a:ext>
            </a:extLst>
          </p:cNvPr>
          <p:cNvSpPr>
            <a:spLocks noChangeArrowheads="1"/>
          </p:cNvSpPr>
          <p:nvPr/>
        </p:nvSpPr>
        <p:spPr bwMode="auto">
          <a:xfrm>
            <a:off x="138602" y="1248119"/>
            <a:ext cx="510765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pl-PL" sz="1600" b="1" i="0" u="none" strike="noStrike" cap="none" normalizeH="0" baseline="0">
                <a:ln>
                  <a:noFill/>
                </a:ln>
                <a:solidFill>
                  <a:srgbClr val="FF0000"/>
                </a:solidFill>
                <a:effectLst/>
              </a:rPr>
              <a:t>Nadzwyczajne Rozporządzenie Rządu nr 41/2022 </a:t>
            </a:r>
          </a:p>
        </p:txBody>
      </p:sp>
      <p:sp>
        <p:nvSpPr>
          <p:cNvPr id="10" name="Rectangle 4">
            <a:extLst>
              <a:ext uri="{FF2B5EF4-FFF2-40B4-BE49-F238E27FC236}">
                <a16:creationId xmlns:a16="http://schemas.microsoft.com/office/drawing/2014/main" id="{8F331A38-CCF9-FB25-2873-2A85A9E60A0F}"/>
              </a:ext>
            </a:extLst>
          </p:cNvPr>
          <p:cNvSpPr>
            <a:spLocks noChangeArrowheads="1"/>
          </p:cNvSpPr>
          <p:nvPr/>
        </p:nvSpPr>
        <p:spPr bwMode="auto">
          <a:xfrm>
            <a:off x="391224" y="1753738"/>
            <a:ext cx="9690754"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pl-PL" sz="1600" b="0" i="0" u="none" strike="noStrike" cap="none" normalizeH="0" baseline="0">
                <a:ln>
                  <a:noFill/>
                </a:ln>
                <a:solidFill>
                  <a:schemeClr val="tx1"/>
                </a:solidFill>
                <a:effectLst/>
              </a:rPr>
              <a:t>Zintegrowany elektroniczny system monitorowania transportu drogowego towarów o wysokim ryzyku fiskalnym (BRFR-HFRG). </a:t>
            </a:r>
          </a:p>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pl-PL" sz="1600" b="0" i="0" u="none" strike="noStrike" cap="none" normalizeH="0" baseline="0">
                <a:ln>
                  <a:noFill/>
                </a:ln>
                <a:solidFill>
                  <a:schemeClr val="tx1"/>
                </a:solidFill>
                <a:effectLst/>
              </a:rPr>
              <a:t>W przypadku transportu BRFR (towary o wysokim ryzyku fiskalnym) będzie on monitorowany w następujący sposób:</a:t>
            </a:r>
          </a:p>
          <a:p>
            <a:pPr marL="171450" marR="0" lvl="0" indent="-171450" algn="l" defTabSz="914400" rtl="0" eaLnBrk="0" fontAlgn="base" latinLnBrk="0" hangingPunct="0">
              <a:lnSpc>
                <a:spcPct val="100000"/>
              </a:lnSpc>
              <a:spcBef>
                <a:spcPct val="0"/>
              </a:spcBef>
              <a:spcAft>
                <a:spcPct val="0"/>
              </a:spcAft>
              <a:buClr>
                <a:srgbClr val="FF0000"/>
              </a:buClr>
              <a:buSzTx/>
              <a:buFont typeface="Wingdings" panose="05000000000000000000" pitchFamily="2" charset="2"/>
              <a:buChar char="§"/>
              <a:tabLst/>
            </a:pPr>
            <a:r>
              <a:rPr kumimoji="0" lang="pl-PL" altLang="pl-PL" sz="1600" b="0" i="0" u="none" strike="noStrike" cap="none" normalizeH="0" baseline="0">
                <a:ln>
                  <a:noFill/>
                </a:ln>
                <a:solidFill>
                  <a:schemeClr val="tx1"/>
                </a:solidFill>
                <a:effectLst/>
              </a:rPr>
              <a:t> transport towarów zakupionych i dostarczonych wewnątrzwspólnotowo</a:t>
            </a:r>
          </a:p>
          <a:p>
            <a:pPr marL="171450" marR="0" lvl="0" indent="-171450" algn="l" defTabSz="914400" rtl="0" eaLnBrk="0" fontAlgn="base" latinLnBrk="0" hangingPunct="0">
              <a:lnSpc>
                <a:spcPct val="100000"/>
              </a:lnSpc>
              <a:spcBef>
                <a:spcPct val="0"/>
              </a:spcBef>
              <a:spcAft>
                <a:spcPct val="0"/>
              </a:spcAft>
              <a:buClr>
                <a:srgbClr val="FF0000"/>
              </a:buClr>
              <a:buSzTx/>
              <a:buFont typeface="Wingdings" panose="05000000000000000000" pitchFamily="2" charset="2"/>
              <a:buChar char="§"/>
              <a:tabLst/>
            </a:pPr>
            <a:r>
              <a:rPr kumimoji="0" lang="pl-PL" altLang="pl-PL" sz="1600" b="0" i="0" u="none" strike="noStrike" cap="none" normalizeH="0" baseline="0">
                <a:ln>
                  <a:noFill/>
                </a:ln>
                <a:solidFill>
                  <a:schemeClr val="tx1"/>
                </a:solidFill>
                <a:effectLst/>
              </a:rPr>
              <a:t> transport towarów poza Wspólnotę</a:t>
            </a:r>
          </a:p>
          <a:p>
            <a:pPr marL="171450" marR="0" lvl="0" indent="-171450" algn="l" defTabSz="914400" rtl="0" eaLnBrk="0" fontAlgn="base" latinLnBrk="0" hangingPunct="0">
              <a:lnSpc>
                <a:spcPct val="100000"/>
              </a:lnSpc>
              <a:spcBef>
                <a:spcPct val="0"/>
              </a:spcBef>
              <a:spcAft>
                <a:spcPct val="0"/>
              </a:spcAft>
              <a:buClr>
                <a:srgbClr val="FF0000"/>
              </a:buClr>
              <a:buSzTx/>
              <a:buFont typeface="Wingdings" panose="05000000000000000000" pitchFamily="2" charset="2"/>
              <a:buChar char="§"/>
              <a:tabLst/>
            </a:pPr>
            <a:r>
              <a:rPr kumimoji="0" lang="pl-PL" altLang="pl-PL" sz="1600" b="0" i="0" u="none" strike="noStrike" cap="none" normalizeH="0" baseline="0">
                <a:ln>
                  <a:noFill/>
                </a:ln>
                <a:solidFill>
                  <a:schemeClr val="tx1"/>
                </a:solidFill>
                <a:effectLst/>
              </a:rPr>
              <a:t> transport towarów pomiędzy dwiema lokalizacjami</a:t>
            </a:r>
          </a:p>
        </p:txBody>
      </p:sp>
      <p:sp>
        <p:nvSpPr>
          <p:cNvPr id="11" name="Rectangle 5">
            <a:extLst>
              <a:ext uri="{FF2B5EF4-FFF2-40B4-BE49-F238E27FC236}">
                <a16:creationId xmlns:a16="http://schemas.microsoft.com/office/drawing/2014/main" id="{6424DA90-58DD-45D9-037F-54941E773E98}"/>
              </a:ext>
            </a:extLst>
          </p:cNvPr>
          <p:cNvSpPr>
            <a:spLocks noChangeArrowheads="1"/>
          </p:cNvSpPr>
          <p:nvPr/>
        </p:nvSpPr>
        <p:spPr bwMode="auto">
          <a:xfrm>
            <a:off x="308162" y="3909528"/>
            <a:ext cx="527390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pl-PL" sz="1600" b="1" i="0" u="none" strike="noStrike" cap="none" normalizeH="0" baseline="0">
                <a:ln>
                  <a:noFill/>
                </a:ln>
                <a:solidFill>
                  <a:srgbClr val="FF0000"/>
                </a:solidFill>
                <a:effectLst/>
              </a:rPr>
              <a:t>Nadzwyczajne Rozporządzenie Rządu nr 115/2023 </a:t>
            </a:r>
          </a:p>
        </p:txBody>
      </p:sp>
      <p:sp>
        <p:nvSpPr>
          <p:cNvPr id="13" name="Rectangle 6">
            <a:extLst>
              <a:ext uri="{FF2B5EF4-FFF2-40B4-BE49-F238E27FC236}">
                <a16:creationId xmlns:a16="http://schemas.microsoft.com/office/drawing/2014/main" id="{76C14B06-098D-8DF1-EDDB-67EA6EE58E15}"/>
              </a:ext>
            </a:extLst>
          </p:cNvPr>
          <p:cNvSpPr>
            <a:spLocks noChangeArrowheads="1"/>
          </p:cNvSpPr>
          <p:nvPr/>
        </p:nvSpPr>
        <p:spPr bwMode="auto">
          <a:xfrm>
            <a:off x="391224" y="4269825"/>
            <a:ext cx="7682845"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pl-PL" sz="1600" b="0" i="0" u="none" strike="noStrike" cap="none" normalizeH="0" baseline="0">
                <a:ln>
                  <a:noFill/>
                </a:ln>
                <a:solidFill>
                  <a:schemeClr val="tx1"/>
                </a:solidFill>
                <a:effectLst/>
              </a:rPr>
              <a:t>Za pośrednictwem Systemu e-Transport RO monitorowane są krajowe transporty drogowe towarów o wysokim ryzyku fiskalnym oraz transport drogowy wszelkich towarów międzynarodowych</a:t>
            </a:r>
          </a:p>
          <a:p>
            <a:pPr marL="171450" marR="0" lvl="0" indent="-171450" algn="l" defTabSz="914400" rtl="0" eaLnBrk="0" fontAlgn="base" latinLnBrk="0" hangingPunct="0">
              <a:lnSpc>
                <a:spcPct val="100000"/>
              </a:lnSpc>
              <a:spcBef>
                <a:spcPct val="0"/>
              </a:spcBef>
              <a:spcAft>
                <a:spcPct val="0"/>
              </a:spcAft>
              <a:buClr>
                <a:srgbClr val="E30311"/>
              </a:buClr>
              <a:buSzTx/>
              <a:buFont typeface="Wingdings" panose="05000000000000000000" pitchFamily="2" charset="2"/>
              <a:buChar char="§"/>
              <a:tabLst/>
            </a:pPr>
            <a:r>
              <a:rPr kumimoji="0" lang="pl-PL" altLang="pl-PL" sz="1600" b="0" i="0" u="none" strike="noStrike" cap="none" normalizeH="0" baseline="0">
                <a:ln>
                  <a:noFill/>
                </a:ln>
                <a:solidFill>
                  <a:schemeClr val="tx1"/>
                </a:solidFill>
                <a:effectLst/>
              </a:rPr>
              <a:t>import do RO</a:t>
            </a:r>
          </a:p>
          <a:p>
            <a:pPr marL="171450" marR="0" lvl="0" indent="-171450" algn="l" defTabSz="914400" rtl="0" eaLnBrk="0" fontAlgn="base" latinLnBrk="0" hangingPunct="0">
              <a:lnSpc>
                <a:spcPct val="100000"/>
              </a:lnSpc>
              <a:spcBef>
                <a:spcPct val="0"/>
              </a:spcBef>
              <a:spcAft>
                <a:spcPct val="0"/>
              </a:spcAft>
              <a:buClr>
                <a:srgbClr val="E30311"/>
              </a:buClr>
              <a:buSzTx/>
              <a:buFont typeface="Wingdings" panose="05000000000000000000" pitchFamily="2" charset="2"/>
              <a:buChar char="§"/>
              <a:tabLst/>
            </a:pPr>
            <a:r>
              <a:rPr kumimoji="0" lang="pl-PL" altLang="pl-PL" sz="1600" b="0" i="0" u="none" strike="noStrike" cap="none" normalizeH="0" baseline="0">
                <a:ln>
                  <a:noFill/>
                </a:ln>
                <a:solidFill>
                  <a:schemeClr val="tx1"/>
                </a:solidFill>
                <a:effectLst/>
              </a:rPr>
              <a:t>eksport z RO oraz przesyłki tranzytowe (jeśli towar trafia do magazynu na terenie Rumunii). </a:t>
            </a:r>
          </a:p>
        </p:txBody>
      </p:sp>
      <p:sp>
        <p:nvSpPr>
          <p:cNvPr id="16" name="Rectangle 7">
            <a:extLst>
              <a:ext uri="{FF2B5EF4-FFF2-40B4-BE49-F238E27FC236}">
                <a16:creationId xmlns:a16="http://schemas.microsoft.com/office/drawing/2014/main" id="{B0D43B43-3F07-F00B-2029-F20A04E2A3D5}"/>
              </a:ext>
            </a:extLst>
          </p:cNvPr>
          <p:cNvSpPr>
            <a:spLocks noChangeArrowheads="1"/>
          </p:cNvSpPr>
          <p:nvPr/>
        </p:nvSpPr>
        <p:spPr bwMode="auto">
          <a:xfrm>
            <a:off x="391224" y="6199782"/>
            <a:ext cx="519084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pl-PL" sz="1000" b="0" i="0" u="none" strike="noStrike" cap="none" normalizeH="0" baseline="0" dirty="0">
                <a:ln>
                  <a:noFill/>
                </a:ln>
                <a:solidFill>
                  <a:schemeClr val="tx1"/>
                </a:solidFill>
                <a:effectLst/>
              </a:rPr>
              <a:t>* </a:t>
            </a:r>
            <a:r>
              <a:rPr kumimoji="0" lang="pl-PL" altLang="pl-PL" sz="1000" b="1" i="1" u="none" strike="noStrike" cap="none" normalizeH="0" baseline="0" dirty="0">
                <a:ln>
                  <a:noFill/>
                </a:ln>
                <a:solidFill>
                  <a:schemeClr val="tx1"/>
                </a:solidFill>
                <a:effectLst/>
              </a:rPr>
              <a:t>Normy obowiązujące w transporcie międzynarodowym nie zostały jeszcze opublikowane</a:t>
            </a:r>
            <a:endParaRPr kumimoji="0" lang="pl-PL" altLang="pl-PL" sz="1800" b="1" i="1"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194253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a:extLst>
              <a:ext uri="{FF2B5EF4-FFF2-40B4-BE49-F238E27FC236}">
                <a16:creationId xmlns:a16="http://schemas.microsoft.com/office/drawing/2014/main" id="{6D4155D6-D13F-2156-700C-2754F98BB535}"/>
              </a:ext>
            </a:extLst>
          </p:cNvPr>
          <p:cNvSpPr>
            <a:spLocks noGrp="1"/>
          </p:cNvSpPr>
          <p:nvPr>
            <p:ph type="sldNum" sz="quarter" idx="11"/>
          </p:nvPr>
        </p:nvSpPr>
        <p:spPr/>
        <p:txBody>
          <a:bodyPr/>
          <a:lstStyle/>
          <a:p>
            <a:fld id="{34F44958-1879-4153-BDB9-FB5727E586C4}" type="slidenum">
              <a:rPr lang="pl-PL" smtClean="0"/>
              <a:pPr/>
              <a:t>3</a:t>
            </a:fld>
            <a:endParaRPr lang="pl-PL" sz="800"/>
          </a:p>
        </p:txBody>
      </p:sp>
      <p:sp>
        <p:nvSpPr>
          <p:cNvPr id="4" name="Symbol zastępczy tekstu 3">
            <a:extLst>
              <a:ext uri="{FF2B5EF4-FFF2-40B4-BE49-F238E27FC236}">
                <a16:creationId xmlns:a16="http://schemas.microsoft.com/office/drawing/2014/main" id="{3FFD1E3A-4DE0-402A-6AF7-AA3876C18072}"/>
              </a:ext>
            </a:extLst>
          </p:cNvPr>
          <p:cNvSpPr>
            <a:spLocks noGrp="1"/>
          </p:cNvSpPr>
          <p:nvPr>
            <p:ph type="body" sz="quarter" idx="16"/>
          </p:nvPr>
        </p:nvSpPr>
        <p:spPr>
          <a:xfrm>
            <a:off x="0" y="658218"/>
            <a:ext cx="2696892" cy="313932"/>
          </a:xfrm>
        </p:spPr>
        <p:txBody>
          <a:bodyPr/>
          <a:lstStyle/>
          <a:p>
            <a:r>
              <a:rPr lang="pl-PL"/>
              <a:t>ZAKRES monitoringu</a:t>
            </a:r>
          </a:p>
        </p:txBody>
      </p:sp>
      <p:sp>
        <p:nvSpPr>
          <p:cNvPr id="5" name="Tytuł 4">
            <a:extLst>
              <a:ext uri="{FF2B5EF4-FFF2-40B4-BE49-F238E27FC236}">
                <a16:creationId xmlns:a16="http://schemas.microsoft.com/office/drawing/2014/main" id="{DDDE9727-0742-9410-C5BD-CCD6705065F9}"/>
              </a:ext>
            </a:extLst>
          </p:cNvPr>
          <p:cNvSpPr>
            <a:spLocks noGrp="1"/>
          </p:cNvSpPr>
          <p:nvPr>
            <p:ph type="title"/>
          </p:nvPr>
        </p:nvSpPr>
        <p:spPr>
          <a:xfrm>
            <a:off x="0" y="314165"/>
            <a:ext cx="6217087" cy="341632"/>
          </a:xfrm>
        </p:spPr>
        <p:txBody>
          <a:bodyPr/>
          <a:lstStyle/>
          <a:p>
            <a:r>
              <a:rPr lang="pl-PL" dirty="0"/>
              <a:t>MONITORING TOWARÓW / SYSTEM E-TRANSPORT RO</a:t>
            </a:r>
          </a:p>
        </p:txBody>
      </p:sp>
      <p:grpSp>
        <p:nvGrpSpPr>
          <p:cNvPr id="6" name="Grupa 5">
            <a:extLst>
              <a:ext uri="{FF2B5EF4-FFF2-40B4-BE49-F238E27FC236}">
                <a16:creationId xmlns:a16="http://schemas.microsoft.com/office/drawing/2014/main" id="{4B8FD0F8-A808-9303-4066-505816C4B230}"/>
              </a:ext>
            </a:extLst>
          </p:cNvPr>
          <p:cNvGrpSpPr/>
          <p:nvPr/>
        </p:nvGrpSpPr>
        <p:grpSpPr>
          <a:xfrm>
            <a:off x="5486400" y="-39688"/>
            <a:ext cx="6764338" cy="5914015"/>
            <a:chOff x="5073650" y="-39688"/>
            <a:chExt cx="7177088" cy="6208714"/>
          </a:xfrm>
        </p:grpSpPr>
        <p:sp>
          <p:nvSpPr>
            <p:cNvPr id="7" name="Freeform 5">
              <a:extLst>
                <a:ext uri="{FF2B5EF4-FFF2-40B4-BE49-F238E27FC236}">
                  <a16:creationId xmlns:a16="http://schemas.microsoft.com/office/drawing/2014/main" id="{ACEF19FB-EE48-F3B7-BC0C-AF78EF56392D}"/>
                </a:ext>
              </a:extLst>
            </p:cNvPr>
            <p:cNvSpPr>
              <a:spLocks/>
            </p:cNvSpPr>
            <p:nvPr/>
          </p:nvSpPr>
          <p:spPr bwMode="auto">
            <a:xfrm>
              <a:off x="8802688" y="2635250"/>
              <a:ext cx="317500" cy="185738"/>
            </a:xfrm>
            <a:custGeom>
              <a:avLst/>
              <a:gdLst>
                <a:gd name="T0" fmla="*/ 193 w 200"/>
                <a:gd name="T1" fmla="*/ 106 h 117"/>
                <a:gd name="T2" fmla="*/ 101 w 200"/>
                <a:gd name="T3" fmla="*/ 117 h 117"/>
                <a:gd name="T4" fmla="*/ 0 w 200"/>
                <a:gd name="T5" fmla="*/ 106 h 117"/>
                <a:gd name="T6" fmla="*/ 30 w 200"/>
                <a:gd name="T7" fmla="*/ 82 h 117"/>
                <a:gd name="T8" fmla="*/ 5 w 200"/>
                <a:gd name="T9" fmla="*/ 73 h 117"/>
                <a:gd name="T10" fmla="*/ 5 w 200"/>
                <a:gd name="T11" fmla="*/ 70 h 117"/>
                <a:gd name="T12" fmla="*/ 9 w 200"/>
                <a:gd name="T13" fmla="*/ 64 h 117"/>
                <a:gd name="T14" fmla="*/ 14 w 200"/>
                <a:gd name="T15" fmla="*/ 54 h 117"/>
                <a:gd name="T16" fmla="*/ 17 w 200"/>
                <a:gd name="T17" fmla="*/ 49 h 117"/>
                <a:gd name="T18" fmla="*/ 48 w 200"/>
                <a:gd name="T19" fmla="*/ 44 h 117"/>
                <a:gd name="T20" fmla="*/ 87 w 200"/>
                <a:gd name="T21" fmla="*/ 48 h 117"/>
                <a:gd name="T22" fmla="*/ 103 w 200"/>
                <a:gd name="T23" fmla="*/ 0 h 117"/>
                <a:gd name="T24" fmla="*/ 127 w 200"/>
                <a:gd name="T25" fmla="*/ 18 h 117"/>
                <a:gd name="T26" fmla="*/ 153 w 200"/>
                <a:gd name="T27" fmla="*/ 30 h 117"/>
                <a:gd name="T28" fmla="*/ 183 w 200"/>
                <a:gd name="T29" fmla="*/ 30 h 117"/>
                <a:gd name="T30" fmla="*/ 200 w 200"/>
                <a:gd name="T31" fmla="*/ 54 h 117"/>
                <a:gd name="T32" fmla="*/ 189 w 200"/>
                <a:gd name="T33" fmla="*/ 68 h 117"/>
                <a:gd name="T34" fmla="*/ 193 w 200"/>
                <a:gd name="T35" fmla="*/ 101 h 117"/>
                <a:gd name="T36" fmla="*/ 197 w 200"/>
                <a:gd name="T37" fmla="*/ 104 h 117"/>
                <a:gd name="T38" fmla="*/ 193 w 200"/>
                <a:gd name="T39" fmla="*/ 10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0" h="117">
                  <a:moveTo>
                    <a:pt x="193" y="106"/>
                  </a:moveTo>
                  <a:lnTo>
                    <a:pt x="101" y="117"/>
                  </a:lnTo>
                  <a:lnTo>
                    <a:pt x="0" y="106"/>
                  </a:lnTo>
                  <a:lnTo>
                    <a:pt x="30" y="82"/>
                  </a:lnTo>
                  <a:lnTo>
                    <a:pt x="5" y="73"/>
                  </a:lnTo>
                  <a:lnTo>
                    <a:pt x="5" y="70"/>
                  </a:lnTo>
                  <a:lnTo>
                    <a:pt x="9" y="64"/>
                  </a:lnTo>
                  <a:lnTo>
                    <a:pt x="14" y="54"/>
                  </a:lnTo>
                  <a:lnTo>
                    <a:pt x="17" y="49"/>
                  </a:lnTo>
                  <a:lnTo>
                    <a:pt x="48" y="44"/>
                  </a:lnTo>
                  <a:lnTo>
                    <a:pt x="87" y="48"/>
                  </a:lnTo>
                  <a:lnTo>
                    <a:pt x="103" y="0"/>
                  </a:lnTo>
                  <a:lnTo>
                    <a:pt x="127" y="18"/>
                  </a:lnTo>
                  <a:lnTo>
                    <a:pt x="153" y="30"/>
                  </a:lnTo>
                  <a:lnTo>
                    <a:pt x="183" y="30"/>
                  </a:lnTo>
                  <a:lnTo>
                    <a:pt x="200" y="54"/>
                  </a:lnTo>
                  <a:lnTo>
                    <a:pt x="189" y="68"/>
                  </a:lnTo>
                  <a:lnTo>
                    <a:pt x="193" y="101"/>
                  </a:lnTo>
                  <a:lnTo>
                    <a:pt x="197" y="104"/>
                  </a:lnTo>
                  <a:lnTo>
                    <a:pt x="193" y="106"/>
                  </a:lnTo>
                  <a:close/>
                </a:path>
              </a:pathLst>
            </a:custGeom>
            <a:solidFill>
              <a:srgbClr val="E306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8" name="Freeform 6">
              <a:extLst>
                <a:ext uri="{FF2B5EF4-FFF2-40B4-BE49-F238E27FC236}">
                  <a16:creationId xmlns:a16="http://schemas.microsoft.com/office/drawing/2014/main" id="{F686A1A3-EA9E-E5FE-2C36-18A1FCBBA262}"/>
                </a:ext>
              </a:extLst>
            </p:cNvPr>
            <p:cNvSpPr>
              <a:spLocks/>
            </p:cNvSpPr>
            <p:nvPr/>
          </p:nvSpPr>
          <p:spPr bwMode="auto">
            <a:xfrm>
              <a:off x="5797550" y="2293937"/>
              <a:ext cx="512763" cy="554038"/>
            </a:xfrm>
            <a:custGeom>
              <a:avLst/>
              <a:gdLst>
                <a:gd name="T0" fmla="*/ 323 w 323"/>
                <a:gd name="T1" fmla="*/ 156 h 349"/>
                <a:gd name="T2" fmla="*/ 302 w 323"/>
                <a:gd name="T3" fmla="*/ 273 h 349"/>
                <a:gd name="T4" fmla="*/ 247 w 323"/>
                <a:gd name="T5" fmla="*/ 336 h 349"/>
                <a:gd name="T6" fmla="*/ 55 w 323"/>
                <a:gd name="T7" fmla="*/ 349 h 349"/>
                <a:gd name="T8" fmla="*/ 2 w 323"/>
                <a:gd name="T9" fmla="*/ 312 h 349"/>
                <a:gd name="T10" fmla="*/ 0 w 323"/>
                <a:gd name="T11" fmla="*/ 256 h 349"/>
                <a:gd name="T12" fmla="*/ 87 w 323"/>
                <a:gd name="T13" fmla="*/ 208 h 349"/>
                <a:gd name="T14" fmla="*/ 141 w 323"/>
                <a:gd name="T15" fmla="*/ 183 h 349"/>
                <a:gd name="T16" fmla="*/ 92 w 323"/>
                <a:gd name="T17" fmla="*/ 163 h 349"/>
                <a:gd name="T18" fmla="*/ 72 w 323"/>
                <a:gd name="T19" fmla="*/ 123 h 349"/>
                <a:gd name="T20" fmla="*/ 103 w 323"/>
                <a:gd name="T21" fmla="*/ 109 h 349"/>
                <a:gd name="T22" fmla="*/ 121 w 323"/>
                <a:gd name="T23" fmla="*/ 105 h 349"/>
                <a:gd name="T24" fmla="*/ 100 w 323"/>
                <a:gd name="T25" fmla="*/ 87 h 349"/>
                <a:gd name="T26" fmla="*/ 129 w 323"/>
                <a:gd name="T27" fmla="*/ 49 h 349"/>
                <a:gd name="T28" fmla="*/ 197 w 323"/>
                <a:gd name="T29" fmla="*/ 83 h 349"/>
                <a:gd name="T30" fmla="*/ 234 w 323"/>
                <a:gd name="T31" fmla="*/ 56 h 349"/>
                <a:gd name="T32" fmla="*/ 203 w 323"/>
                <a:gd name="T33" fmla="*/ 47 h 349"/>
                <a:gd name="T34" fmla="*/ 206 w 323"/>
                <a:gd name="T35" fmla="*/ 26 h 349"/>
                <a:gd name="T36" fmla="*/ 273 w 323"/>
                <a:gd name="T37" fmla="*/ 0 h 349"/>
                <a:gd name="T38" fmla="*/ 314 w 323"/>
                <a:gd name="T39" fmla="*/ 2 h 349"/>
                <a:gd name="T40" fmla="*/ 323 w 323"/>
                <a:gd name="T41" fmla="*/ 24 h 349"/>
                <a:gd name="T42" fmla="*/ 229 w 323"/>
                <a:gd name="T43" fmla="*/ 73 h 349"/>
                <a:gd name="T44" fmla="*/ 249 w 323"/>
                <a:gd name="T45" fmla="*/ 124 h 349"/>
                <a:gd name="T46" fmla="*/ 275 w 323"/>
                <a:gd name="T47" fmla="*/ 120 h 349"/>
                <a:gd name="T48" fmla="*/ 275 w 323"/>
                <a:gd name="T49" fmla="*/ 103 h 349"/>
                <a:gd name="T50" fmla="*/ 287 w 323"/>
                <a:gd name="T51" fmla="*/ 103 h 349"/>
                <a:gd name="T52" fmla="*/ 301 w 323"/>
                <a:gd name="T53" fmla="*/ 143 h 349"/>
                <a:gd name="T54" fmla="*/ 323 w 323"/>
                <a:gd name="T55" fmla="*/ 156 h 349"/>
                <a:gd name="T56" fmla="*/ 323 w 323"/>
                <a:gd name="T57" fmla="*/ 156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23" h="349">
                  <a:moveTo>
                    <a:pt x="323" y="156"/>
                  </a:moveTo>
                  <a:lnTo>
                    <a:pt x="302" y="273"/>
                  </a:lnTo>
                  <a:lnTo>
                    <a:pt x="247" y="336"/>
                  </a:lnTo>
                  <a:lnTo>
                    <a:pt x="55" y="349"/>
                  </a:lnTo>
                  <a:lnTo>
                    <a:pt x="2" y="312"/>
                  </a:lnTo>
                  <a:lnTo>
                    <a:pt x="0" y="256"/>
                  </a:lnTo>
                  <a:lnTo>
                    <a:pt x="87" y="208"/>
                  </a:lnTo>
                  <a:lnTo>
                    <a:pt x="141" y="183"/>
                  </a:lnTo>
                  <a:lnTo>
                    <a:pt x="92" y="163"/>
                  </a:lnTo>
                  <a:lnTo>
                    <a:pt x="72" y="123"/>
                  </a:lnTo>
                  <a:lnTo>
                    <a:pt x="103" y="109"/>
                  </a:lnTo>
                  <a:lnTo>
                    <a:pt x="121" y="105"/>
                  </a:lnTo>
                  <a:lnTo>
                    <a:pt x="100" y="87"/>
                  </a:lnTo>
                  <a:lnTo>
                    <a:pt x="129" y="49"/>
                  </a:lnTo>
                  <a:lnTo>
                    <a:pt x="197" y="83"/>
                  </a:lnTo>
                  <a:lnTo>
                    <a:pt x="234" y="56"/>
                  </a:lnTo>
                  <a:lnTo>
                    <a:pt x="203" y="47"/>
                  </a:lnTo>
                  <a:lnTo>
                    <a:pt x="206" y="26"/>
                  </a:lnTo>
                  <a:lnTo>
                    <a:pt x="273" y="0"/>
                  </a:lnTo>
                  <a:lnTo>
                    <a:pt x="314" y="2"/>
                  </a:lnTo>
                  <a:lnTo>
                    <a:pt x="323" y="24"/>
                  </a:lnTo>
                  <a:lnTo>
                    <a:pt x="229" y="73"/>
                  </a:lnTo>
                  <a:lnTo>
                    <a:pt x="249" y="124"/>
                  </a:lnTo>
                  <a:lnTo>
                    <a:pt x="275" y="120"/>
                  </a:lnTo>
                  <a:lnTo>
                    <a:pt x="275" y="103"/>
                  </a:lnTo>
                  <a:lnTo>
                    <a:pt x="287" y="103"/>
                  </a:lnTo>
                  <a:lnTo>
                    <a:pt x="301" y="143"/>
                  </a:lnTo>
                  <a:lnTo>
                    <a:pt x="323" y="156"/>
                  </a:lnTo>
                  <a:lnTo>
                    <a:pt x="323" y="156"/>
                  </a:lnTo>
                  <a:close/>
                </a:path>
              </a:pathLst>
            </a:custGeom>
            <a:solidFill>
              <a:srgbClr val="D0CE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9" name="Freeform 7">
              <a:extLst>
                <a:ext uri="{FF2B5EF4-FFF2-40B4-BE49-F238E27FC236}">
                  <a16:creationId xmlns:a16="http://schemas.microsoft.com/office/drawing/2014/main" id="{B5A2824D-13AB-1DBB-1D43-0493AE4CC112}"/>
                </a:ext>
              </a:extLst>
            </p:cNvPr>
            <p:cNvSpPr>
              <a:spLocks/>
            </p:cNvSpPr>
            <p:nvPr/>
          </p:nvSpPr>
          <p:spPr bwMode="auto">
            <a:xfrm>
              <a:off x="6149975" y="1844675"/>
              <a:ext cx="876300" cy="1417638"/>
            </a:xfrm>
            <a:custGeom>
              <a:avLst/>
              <a:gdLst>
                <a:gd name="T0" fmla="*/ 488 w 552"/>
                <a:gd name="T1" fmla="*/ 673 h 893"/>
                <a:gd name="T2" fmla="*/ 455 w 552"/>
                <a:gd name="T3" fmla="*/ 670 h 893"/>
                <a:gd name="T4" fmla="*/ 466 w 552"/>
                <a:gd name="T5" fmla="*/ 520 h 893"/>
                <a:gd name="T6" fmla="*/ 415 w 552"/>
                <a:gd name="T7" fmla="*/ 344 h 893"/>
                <a:gd name="T8" fmla="*/ 356 w 552"/>
                <a:gd name="T9" fmla="*/ 304 h 893"/>
                <a:gd name="T10" fmla="*/ 371 w 552"/>
                <a:gd name="T11" fmla="*/ 277 h 893"/>
                <a:gd name="T12" fmla="*/ 463 w 552"/>
                <a:gd name="T13" fmla="*/ 143 h 893"/>
                <a:gd name="T14" fmla="*/ 344 w 552"/>
                <a:gd name="T15" fmla="*/ 121 h 893"/>
                <a:gd name="T16" fmla="*/ 424 w 552"/>
                <a:gd name="T17" fmla="*/ 51 h 893"/>
                <a:gd name="T18" fmla="*/ 327 w 552"/>
                <a:gd name="T19" fmla="*/ 0 h 893"/>
                <a:gd name="T20" fmla="*/ 256 w 552"/>
                <a:gd name="T21" fmla="*/ 103 h 893"/>
                <a:gd name="T22" fmla="*/ 228 w 552"/>
                <a:gd name="T23" fmla="*/ 75 h 893"/>
                <a:gd name="T24" fmla="*/ 239 w 552"/>
                <a:gd name="T25" fmla="*/ 139 h 893"/>
                <a:gd name="T26" fmla="*/ 185 w 552"/>
                <a:gd name="T27" fmla="*/ 203 h 893"/>
                <a:gd name="T28" fmla="*/ 260 w 552"/>
                <a:gd name="T29" fmla="*/ 188 h 893"/>
                <a:gd name="T30" fmla="*/ 168 w 552"/>
                <a:gd name="T31" fmla="*/ 279 h 893"/>
                <a:gd name="T32" fmla="*/ 171 w 552"/>
                <a:gd name="T33" fmla="*/ 315 h 893"/>
                <a:gd name="T34" fmla="*/ 239 w 552"/>
                <a:gd name="T35" fmla="*/ 280 h 893"/>
                <a:gd name="T36" fmla="*/ 197 w 552"/>
                <a:gd name="T37" fmla="*/ 368 h 893"/>
                <a:gd name="T38" fmla="*/ 228 w 552"/>
                <a:gd name="T39" fmla="*/ 403 h 893"/>
                <a:gd name="T40" fmla="*/ 314 w 552"/>
                <a:gd name="T41" fmla="*/ 400 h 893"/>
                <a:gd name="T42" fmla="*/ 282 w 552"/>
                <a:gd name="T43" fmla="*/ 483 h 893"/>
                <a:gd name="T44" fmla="*/ 279 w 552"/>
                <a:gd name="T45" fmla="*/ 571 h 893"/>
                <a:gd name="T46" fmla="*/ 193 w 552"/>
                <a:gd name="T47" fmla="*/ 535 h 893"/>
                <a:gd name="T48" fmla="*/ 183 w 552"/>
                <a:gd name="T49" fmla="*/ 574 h 893"/>
                <a:gd name="T50" fmla="*/ 191 w 552"/>
                <a:gd name="T51" fmla="*/ 596 h 893"/>
                <a:gd name="T52" fmla="*/ 95 w 552"/>
                <a:gd name="T53" fmla="*/ 681 h 893"/>
                <a:gd name="T54" fmla="*/ 140 w 552"/>
                <a:gd name="T55" fmla="*/ 715 h 893"/>
                <a:gd name="T56" fmla="*/ 264 w 552"/>
                <a:gd name="T57" fmla="*/ 746 h 893"/>
                <a:gd name="T58" fmla="*/ 137 w 552"/>
                <a:gd name="T59" fmla="*/ 775 h 893"/>
                <a:gd name="T60" fmla="*/ 37 w 552"/>
                <a:gd name="T61" fmla="*/ 874 h 893"/>
                <a:gd name="T62" fmla="*/ 109 w 552"/>
                <a:gd name="T63" fmla="*/ 853 h 893"/>
                <a:gd name="T64" fmla="*/ 163 w 552"/>
                <a:gd name="T65" fmla="*/ 842 h 893"/>
                <a:gd name="T66" fmla="*/ 223 w 552"/>
                <a:gd name="T67" fmla="*/ 865 h 893"/>
                <a:gd name="T68" fmla="*/ 494 w 552"/>
                <a:gd name="T69" fmla="*/ 875 h 893"/>
                <a:gd name="T70" fmla="*/ 450 w 552"/>
                <a:gd name="T71" fmla="*/ 825 h 893"/>
                <a:gd name="T72" fmla="*/ 543 w 552"/>
                <a:gd name="T73" fmla="*/ 753 h 893"/>
                <a:gd name="T74" fmla="*/ 531 w 552"/>
                <a:gd name="T75" fmla="*/ 683 h 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52" h="893">
                  <a:moveTo>
                    <a:pt x="531" y="683"/>
                  </a:moveTo>
                  <a:lnTo>
                    <a:pt x="488" y="673"/>
                  </a:lnTo>
                  <a:lnTo>
                    <a:pt x="463" y="689"/>
                  </a:lnTo>
                  <a:lnTo>
                    <a:pt x="455" y="670"/>
                  </a:lnTo>
                  <a:lnTo>
                    <a:pt x="478" y="645"/>
                  </a:lnTo>
                  <a:lnTo>
                    <a:pt x="466" y="520"/>
                  </a:lnTo>
                  <a:lnTo>
                    <a:pt x="426" y="468"/>
                  </a:lnTo>
                  <a:lnTo>
                    <a:pt x="415" y="344"/>
                  </a:lnTo>
                  <a:lnTo>
                    <a:pt x="378" y="296"/>
                  </a:lnTo>
                  <a:lnTo>
                    <a:pt x="356" y="304"/>
                  </a:lnTo>
                  <a:lnTo>
                    <a:pt x="332" y="285"/>
                  </a:lnTo>
                  <a:lnTo>
                    <a:pt x="371" y="277"/>
                  </a:lnTo>
                  <a:lnTo>
                    <a:pt x="471" y="168"/>
                  </a:lnTo>
                  <a:lnTo>
                    <a:pt x="463" y="143"/>
                  </a:lnTo>
                  <a:lnTo>
                    <a:pt x="392" y="119"/>
                  </a:lnTo>
                  <a:lnTo>
                    <a:pt x="344" y="121"/>
                  </a:lnTo>
                  <a:lnTo>
                    <a:pt x="342" y="103"/>
                  </a:lnTo>
                  <a:lnTo>
                    <a:pt x="424" y="51"/>
                  </a:lnTo>
                  <a:lnTo>
                    <a:pt x="432" y="28"/>
                  </a:lnTo>
                  <a:lnTo>
                    <a:pt x="327" y="0"/>
                  </a:lnTo>
                  <a:lnTo>
                    <a:pt x="260" y="71"/>
                  </a:lnTo>
                  <a:lnTo>
                    <a:pt x="256" y="103"/>
                  </a:lnTo>
                  <a:lnTo>
                    <a:pt x="241" y="116"/>
                  </a:lnTo>
                  <a:lnTo>
                    <a:pt x="228" y="75"/>
                  </a:lnTo>
                  <a:lnTo>
                    <a:pt x="195" y="95"/>
                  </a:lnTo>
                  <a:lnTo>
                    <a:pt x="239" y="139"/>
                  </a:lnTo>
                  <a:lnTo>
                    <a:pt x="188" y="179"/>
                  </a:lnTo>
                  <a:lnTo>
                    <a:pt x="185" y="203"/>
                  </a:lnTo>
                  <a:lnTo>
                    <a:pt x="197" y="209"/>
                  </a:lnTo>
                  <a:lnTo>
                    <a:pt x="260" y="188"/>
                  </a:lnTo>
                  <a:lnTo>
                    <a:pt x="148" y="256"/>
                  </a:lnTo>
                  <a:lnTo>
                    <a:pt x="168" y="279"/>
                  </a:lnTo>
                  <a:lnTo>
                    <a:pt x="204" y="255"/>
                  </a:lnTo>
                  <a:lnTo>
                    <a:pt x="171" y="315"/>
                  </a:lnTo>
                  <a:lnTo>
                    <a:pt x="185" y="326"/>
                  </a:lnTo>
                  <a:lnTo>
                    <a:pt x="239" y="280"/>
                  </a:lnTo>
                  <a:lnTo>
                    <a:pt x="245" y="322"/>
                  </a:lnTo>
                  <a:lnTo>
                    <a:pt x="197" y="368"/>
                  </a:lnTo>
                  <a:lnTo>
                    <a:pt x="199" y="386"/>
                  </a:lnTo>
                  <a:lnTo>
                    <a:pt x="228" y="403"/>
                  </a:lnTo>
                  <a:lnTo>
                    <a:pt x="292" y="394"/>
                  </a:lnTo>
                  <a:lnTo>
                    <a:pt x="314" y="400"/>
                  </a:lnTo>
                  <a:lnTo>
                    <a:pt x="275" y="446"/>
                  </a:lnTo>
                  <a:lnTo>
                    <a:pt x="282" y="483"/>
                  </a:lnTo>
                  <a:lnTo>
                    <a:pt x="310" y="486"/>
                  </a:lnTo>
                  <a:lnTo>
                    <a:pt x="279" y="571"/>
                  </a:lnTo>
                  <a:lnTo>
                    <a:pt x="209" y="562"/>
                  </a:lnTo>
                  <a:lnTo>
                    <a:pt x="193" y="535"/>
                  </a:lnTo>
                  <a:lnTo>
                    <a:pt x="175" y="544"/>
                  </a:lnTo>
                  <a:lnTo>
                    <a:pt x="183" y="574"/>
                  </a:lnTo>
                  <a:lnTo>
                    <a:pt x="149" y="596"/>
                  </a:lnTo>
                  <a:lnTo>
                    <a:pt x="191" y="596"/>
                  </a:lnTo>
                  <a:lnTo>
                    <a:pt x="176" y="655"/>
                  </a:lnTo>
                  <a:lnTo>
                    <a:pt x="95" y="681"/>
                  </a:lnTo>
                  <a:lnTo>
                    <a:pt x="99" y="713"/>
                  </a:lnTo>
                  <a:lnTo>
                    <a:pt x="140" y="715"/>
                  </a:lnTo>
                  <a:lnTo>
                    <a:pt x="197" y="765"/>
                  </a:lnTo>
                  <a:lnTo>
                    <a:pt x="264" y="746"/>
                  </a:lnTo>
                  <a:lnTo>
                    <a:pt x="208" y="793"/>
                  </a:lnTo>
                  <a:lnTo>
                    <a:pt x="137" y="775"/>
                  </a:lnTo>
                  <a:lnTo>
                    <a:pt x="0" y="849"/>
                  </a:lnTo>
                  <a:lnTo>
                    <a:pt x="37" y="874"/>
                  </a:lnTo>
                  <a:lnTo>
                    <a:pt x="65" y="857"/>
                  </a:lnTo>
                  <a:lnTo>
                    <a:pt x="109" y="853"/>
                  </a:lnTo>
                  <a:lnTo>
                    <a:pt x="140" y="877"/>
                  </a:lnTo>
                  <a:lnTo>
                    <a:pt x="163" y="842"/>
                  </a:lnTo>
                  <a:lnTo>
                    <a:pt x="208" y="843"/>
                  </a:lnTo>
                  <a:lnTo>
                    <a:pt x="223" y="865"/>
                  </a:lnTo>
                  <a:lnTo>
                    <a:pt x="412" y="893"/>
                  </a:lnTo>
                  <a:lnTo>
                    <a:pt x="494" y="875"/>
                  </a:lnTo>
                  <a:lnTo>
                    <a:pt x="503" y="853"/>
                  </a:lnTo>
                  <a:lnTo>
                    <a:pt x="450" y="825"/>
                  </a:lnTo>
                  <a:lnTo>
                    <a:pt x="522" y="786"/>
                  </a:lnTo>
                  <a:lnTo>
                    <a:pt x="543" y="753"/>
                  </a:lnTo>
                  <a:lnTo>
                    <a:pt x="552" y="713"/>
                  </a:lnTo>
                  <a:lnTo>
                    <a:pt x="531" y="683"/>
                  </a:lnTo>
                  <a:close/>
                </a:path>
              </a:pathLst>
            </a:custGeom>
            <a:solidFill>
              <a:srgbClr val="D0CE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10" name="Freeform 8">
              <a:extLst>
                <a:ext uri="{FF2B5EF4-FFF2-40B4-BE49-F238E27FC236}">
                  <a16:creationId xmlns:a16="http://schemas.microsoft.com/office/drawing/2014/main" id="{23904EC9-FD72-20C0-A713-247ECD6DB828}"/>
                </a:ext>
              </a:extLst>
            </p:cNvPr>
            <p:cNvSpPr>
              <a:spLocks/>
            </p:cNvSpPr>
            <p:nvPr/>
          </p:nvSpPr>
          <p:spPr bwMode="auto">
            <a:xfrm>
              <a:off x="6448425" y="1819275"/>
              <a:ext cx="125413" cy="103188"/>
            </a:xfrm>
            <a:custGeom>
              <a:avLst/>
              <a:gdLst>
                <a:gd name="T0" fmla="*/ 67 w 79"/>
                <a:gd name="T1" fmla="*/ 31 h 65"/>
                <a:gd name="T2" fmla="*/ 79 w 79"/>
                <a:gd name="T3" fmla="*/ 0 h 65"/>
                <a:gd name="T4" fmla="*/ 19 w 79"/>
                <a:gd name="T5" fmla="*/ 20 h 65"/>
                <a:gd name="T6" fmla="*/ 0 w 79"/>
                <a:gd name="T7" fmla="*/ 59 h 65"/>
                <a:gd name="T8" fmla="*/ 19 w 79"/>
                <a:gd name="T9" fmla="*/ 65 h 65"/>
                <a:gd name="T10" fmla="*/ 67 w 79"/>
                <a:gd name="T11" fmla="*/ 31 h 65"/>
              </a:gdLst>
              <a:ahLst/>
              <a:cxnLst>
                <a:cxn ang="0">
                  <a:pos x="T0" y="T1"/>
                </a:cxn>
                <a:cxn ang="0">
                  <a:pos x="T2" y="T3"/>
                </a:cxn>
                <a:cxn ang="0">
                  <a:pos x="T4" y="T5"/>
                </a:cxn>
                <a:cxn ang="0">
                  <a:pos x="T6" y="T7"/>
                </a:cxn>
                <a:cxn ang="0">
                  <a:pos x="T8" y="T9"/>
                </a:cxn>
                <a:cxn ang="0">
                  <a:pos x="T10" y="T11"/>
                </a:cxn>
              </a:cxnLst>
              <a:rect l="0" t="0" r="r" b="b"/>
              <a:pathLst>
                <a:path w="79" h="65">
                  <a:moveTo>
                    <a:pt x="67" y="31"/>
                  </a:moveTo>
                  <a:lnTo>
                    <a:pt x="79" y="0"/>
                  </a:lnTo>
                  <a:lnTo>
                    <a:pt x="19" y="20"/>
                  </a:lnTo>
                  <a:lnTo>
                    <a:pt x="0" y="59"/>
                  </a:lnTo>
                  <a:lnTo>
                    <a:pt x="19" y="65"/>
                  </a:lnTo>
                  <a:lnTo>
                    <a:pt x="67" y="31"/>
                  </a:lnTo>
                  <a:close/>
                </a:path>
              </a:pathLst>
            </a:custGeom>
            <a:solidFill>
              <a:srgbClr val="D0CE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11" name="Freeform 9">
              <a:extLst>
                <a:ext uri="{FF2B5EF4-FFF2-40B4-BE49-F238E27FC236}">
                  <a16:creationId xmlns:a16="http://schemas.microsoft.com/office/drawing/2014/main" id="{E84DEC51-EEFD-8A1E-D0C0-872A435C4150}"/>
                </a:ext>
              </a:extLst>
            </p:cNvPr>
            <p:cNvSpPr>
              <a:spLocks/>
            </p:cNvSpPr>
            <p:nvPr/>
          </p:nvSpPr>
          <p:spPr bwMode="auto">
            <a:xfrm>
              <a:off x="6359525" y="1916112"/>
              <a:ext cx="77788" cy="117475"/>
            </a:xfrm>
            <a:custGeom>
              <a:avLst/>
              <a:gdLst>
                <a:gd name="T0" fmla="*/ 49 w 49"/>
                <a:gd name="T1" fmla="*/ 10 h 74"/>
                <a:gd name="T2" fmla="*/ 29 w 49"/>
                <a:gd name="T3" fmla="*/ 0 h 74"/>
                <a:gd name="T4" fmla="*/ 0 w 49"/>
                <a:gd name="T5" fmla="*/ 74 h 74"/>
                <a:gd name="T6" fmla="*/ 20 w 49"/>
                <a:gd name="T7" fmla="*/ 74 h 74"/>
                <a:gd name="T8" fmla="*/ 49 w 49"/>
                <a:gd name="T9" fmla="*/ 10 h 74"/>
              </a:gdLst>
              <a:ahLst/>
              <a:cxnLst>
                <a:cxn ang="0">
                  <a:pos x="T0" y="T1"/>
                </a:cxn>
                <a:cxn ang="0">
                  <a:pos x="T2" y="T3"/>
                </a:cxn>
                <a:cxn ang="0">
                  <a:pos x="T4" y="T5"/>
                </a:cxn>
                <a:cxn ang="0">
                  <a:pos x="T6" y="T7"/>
                </a:cxn>
                <a:cxn ang="0">
                  <a:pos x="T8" y="T9"/>
                </a:cxn>
              </a:cxnLst>
              <a:rect l="0" t="0" r="r" b="b"/>
              <a:pathLst>
                <a:path w="49" h="74">
                  <a:moveTo>
                    <a:pt x="49" y="10"/>
                  </a:moveTo>
                  <a:lnTo>
                    <a:pt x="29" y="0"/>
                  </a:lnTo>
                  <a:lnTo>
                    <a:pt x="0" y="74"/>
                  </a:lnTo>
                  <a:lnTo>
                    <a:pt x="20" y="74"/>
                  </a:lnTo>
                  <a:lnTo>
                    <a:pt x="49" y="10"/>
                  </a:lnTo>
                  <a:close/>
                </a:path>
              </a:pathLst>
            </a:custGeom>
            <a:solidFill>
              <a:srgbClr val="D0CE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12" name="Freeform 10">
              <a:extLst>
                <a:ext uri="{FF2B5EF4-FFF2-40B4-BE49-F238E27FC236}">
                  <a16:creationId xmlns:a16="http://schemas.microsoft.com/office/drawing/2014/main" id="{BA52B52B-0432-A642-AA09-826EB184A048}"/>
                </a:ext>
              </a:extLst>
            </p:cNvPr>
            <p:cNvSpPr>
              <a:spLocks/>
            </p:cNvSpPr>
            <p:nvPr/>
          </p:nvSpPr>
          <p:spPr bwMode="auto">
            <a:xfrm>
              <a:off x="9163050" y="2447925"/>
              <a:ext cx="955675" cy="828675"/>
            </a:xfrm>
            <a:custGeom>
              <a:avLst/>
              <a:gdLst>
                <a:gd name="T0" fmla="*/ 569 w 602"/>
                <a:gd name="T1" fmla="*/ 386 h 522"/>
                <a:gd name="T2" fmla="*/ 513 w 602"/>
                <a:gd name="T3" fmla="*/ 402 h 522"/>
                <a:gd name="T4" fmla="*/ 504 w 602"/>
                <a:gd name="T5" fmla="*/ 457 h 522"/>
                <a:gd name="T6" fmla="*/ 509 w 602"/>
                <a:gd name="T7" fmla="*/ 481 h 522"/>
                <a:gd name="T8" fmla="*/ 505 w 602"/>
                <a:gd name="T9" fmla="*/ 491 h 522"/>
                <a:gd name="T10" fmla="*/ 473 w 602"/>
                <a:gd name="T11" fmla="*/ 467 h 522"/>
                <a:gd name="T12" fmla="*/ 423 w 602"/>
                <a:gd name="T13" fmla="*/ 491 h 522"/>
                <a:gd name="T14" fmla="*/ 399 w 602"/>
                <a:gd name="T15" fmla="*/ 467 h 522"/>
                <a:gd name="T16" fmla="*/ 383 w 602"/>
                <a:gd name="T17" fmla="*/ 491 h 522"/>
                <a:gd name="T18" fmla="*/ 309 w 602"/>
                <a:gd name="T19" fmla="*/ 491 h 522"/>
                <a:gd name="T20" fmla="*/ 267 w 602"/>
                <a:gd name="T21" fmla="*/ 474 h 522"/>
                <a:gd name="T22" fmla="*/ 153 w 602"/>
                <a:gd name="T23" fmla="*/ 467 h 522"/>
                <a:gd name="T24" fmla="*/ 140 w 602"/>
                <a:gd name="T25" fmla="*/ 466 h 522"/>
                <a:gd name="T26" fmla="*/ 80 w 602"/>
                <a:gd name="T27" fmla="*/ 490 h 522"/>
                <a:gd name="T28" fmla="*/ 62 w 602"/>
                <a:gd name="T29" fmla="*/ 518 h 522"/>
                <a:gd name="T30" fmla="*/ 26 w 602"/>
                <a:gd name="T31" fmla="*/ 522 h 522"/>
                <a:gd name="T32" fmla="*/ 26 w 602"/>
                <a:gd name="T33" fmla="*/ 474 h 522"/>
                <a:gd name="T34" fmla="*/ 0 w 602"/>
                <a:gd name="T35" fmla="*/ 454 h 522"/>
                <a:gd name="T36" fmla="*/ 2 w 602"/>
                <a:gd name="T37" fmla="*/ 445 h 522"/>
                <a:gd name="T38" fmla="*/ 17 w 602"/>
                <a:gd name="T39" fmla="*/ 417 h 522"/>
                <a:gd name="T40" fmla="*/ 42 w 602"/>
                <a:gd name="T41" fmla="*/ 399 h 522"/>
                <a:gd name="T42" fmla="*/ 38 w 602"/>
                <a:gd name="T43" fmla="*/ 350 h 522"/>
                <a:gd name="T44" fmla="*/ 8 w 602"/>
                <a:gd name="T45" fmla="*/ 266 h 522"/>
                <a:gd name="T46" fmla="*/ 62 w 602"/>
                <a:gd name="T47" fmla="*/ 271 h 522"/>
                <a:gd name="T48" fmla="*/ 92 w 602"/>
                <a:gd name="T49" fmla="*/ 250 h 522"/>
                <a:gd name="T50" fmla="*/ 118 w 602"/>
                <a:gd name="T51" fmla="*/ 230 h 522"/>
                <a:gd name="T52" fmla="*/ 132 w 602"/>
                <a:gd name="T53" fmla="*/ 231 h 522"/>
                <a:gd name="T54" fmla="*/ 133 w 602"/>
                <a:gd name="T55" fmla="*/ 247 h 522"/>
                <a:gd name="T56" fmla="*/ 145 w 602"/>
                <a:gd name="T57" fmla="*/ 242 h 522"/>
                <a:gd name="T58" fmla="*/ 145 w 602"/>
                <a:gd name="T59" fmla="*/ 227 h 522"/>
                <a:gd name="T60" fmla="*/ 136 w 602"/>
                <a:gd name="T61" fmla="*/ 218 h 522"/>
                <a:gd name="T62" fmla="*/ 156 w 602"/>
                <a:gd name="T63" fmla="*/ 155 h 522"/>
                <a:gd name="T64" fmla="*/ 178 w 602"/>
                <a:gd name="T65" fmla="*/ 138 h 522"/>
                <a:gd name="T66" fmla="*/ 198 w 602"/>
                <a:gd name="T67" fmla="*/ 136 h 522"/>
                <a:gd name="T68" fmla="*/ 202 w 602"/>
                <a:gd name="T69" fmla="*/ 127 h 522"/>
                <a:gd name="T70" fmla="*/ 206 w 602"/>
                <a:gd name="T71" fmla="*/ 118 h 522"/>
                <a:gd name="T72" fmla="*/ 186 w 602"/>
                <a:gd name="T73" fmla="*/ 116 h 522"/>
                <a:gd name="T74" fmla="*/ 194 w 602"/>
                <a:gd name="T75" fmla="*/ 84 h 522"/>
                <a:gd name="T76" fmla="*/ 206 w 602"/>
                <a:gd name="T77" fmla="*/ 84 h 522"/>
                <a:gd name="T78" fmla="*/ 220 w 602"/>
                <a:gd name="T79" fmla="*/ 66 h 522"/>
                <a:gd name="T80" fmla="*/ 255 w 602"/>
                <a:gd name="T81" fmla="*/ 75 h 522"/>
                <a:gd name="T82" fmla="*/ 257 w 602"/>
                <a:gd name="T83" fmla="*/ 56 h 522"/>
                <a:gd name="T84" fmla="*/ 287 w 602"/>
                <a:gd name="T85" fmla="*/ 27 h 522"/>
                <a:gd name="T86" fmla="*/ 293 w 602"/>
                <a:gd name="T87" fmla="*/ 18 h 522"/>
                <a:gd name="T88" fmla="*/ 287 w 602"/>
                <a:gd name="T89" fmla="*/ 0 h 522"/>
                <a:gd name="T90" fmla="*/ 341 w 602"/>
                <a:gd name="T91" fmla="*/ 6 h 522"/>
                <a:gd name="T92" fmla="*/ 355 w 602"/>
                <a:gd name="T93" fmla="*/ 31 h 522"/>
                <a:gd name="T94" fmla="*/ 388 w 602"/>
                <a:gd name="T95" fmla="*/ 11 h 522"/>
                <a:gd name="T96" fmla="*/ 440 w 602"/>
                <a:gd name="T97" fmla="*/ 26 h 522"/>
                <a:gd name="T98" fmla="*/ 459 w 602"/>
                <a:gd name="T99" fmla="*/ 83 h 522"/>
                <a:gd name="T100" fmla="*/ 452 w 602"/>
                <a:gd name="T101" fmla="*/ 116 h 522"/>
                <a:gd name="T102" fmla="*/ 533 w 602"/>
                <a:gd name="T103" fmla="*/ 191 h 522"/>
                <a:gd name="T104" fmla="*/ 531 w 602"/>
                <a:gd name="T105" fmla="*/ 208 h 522"/>
                <a:gd name="T106" fmla="*/ 569 w 602"/>
                <a:gd name="T107" fmla="*/ 206 h 522"/>
                <a:gd name="T108" fmla="*/ 602 w 602"/>
                <a:gd name="T109" fmla="*/ 240 h 522"/>
                <a:gd name="T110" fmla="*/ 583 w 602"/>
                <a:gd name="T111" fmla="*/ 266 h 522"/>
                <a:gd name="T112" fmla="*/ 561 w 602"/>
                <a:gd name="T113" fmla="*/ 283 h 522"/>
                <a:gd name="T114" fmla="*/ 537 w 602"/>
                <a:gd name="T115" fmla="*/ 274 h 522"/>
                <a:gd name="T116" fmla="*/ 520 w 602"/>
                <a:gd name="T117" fmla="*/ 278 h 522"/>
                <a:gd name="T118" fmla="*/ 524 w 602"/>
                <a:gd name="T119" fmla="*/ 302 h 522"/>
                <a:gd name="T120" fmla="*/ 569 w 602"/>
                <a:gd name="T121" fmla="*/ 386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02" h="522">
                  <a:moveTo>
                    <a:pt x="569" y="386"/>
                  </a:moveTo>
                  <a:lnTo>
                    <a:pt x="513" y="402"/>
                  </a:lnTo>
                  <a:lnTo>
                    <a:pt x="504" y="457"/>
                  </a:lnTo>
                  <a:lnTo>
                    <a:pt x="509" y="481"/>
                  </a:lnTo>
                  <a:lnTo>
                    <a:pt x="505" y="491"/>
                  </a:lnTo>
                  <a:lnTo>
                    <a:pt x="473" y="467"/>
                  </a:lnTo>
                  <a:lnTo>
                    <a:pt x="423" y="491"/>
                  </a:lnTo>
                  <a:lnTo>
                    <a:pt x="399" y="467"/>
                  </a:lnTo>
                  <a:lnTo>
                    <a:pt x="383" y="491"/>
                  </a:lnTo>
                  <a:lnTo>
                    <a:pt x="309" y="491"/>
                  </a:lnTo>
                  <a:lnTo>
                    <a:pt x="267" y="474"/>
                  </a:lnTo>
                  <a:lnTo>
                    <a:pt x="153" y="467"/>
                  </a:lnTo>
                  <a:lnTo>
                    <a:pt x="140" y="466"/>
                  </a:lnTo>
                  <a:lnTo>
                    <a:pt x="80" y="490"/>
                  </a:lnTo>
                  <a:lnTo>
                    <a:pt x="62" y="518"/>
                  </a:lnTo>
                  <a:lnTo>
                    <a:pt x="26" y="522"/>
                  </a:lnTo>
                  <a:lnTo>
                    <a:pt x="26" y="474"/>
                  </a:lnTo>
                  <a:lnTo>
                    <a:pt x="0" y="454"/>
                  </a:lnTo>
                  <a:lnTo>
                    <a:pt x="2" y="445"/>
                  </a:lnTo>
                  <a:lnTo>
                    <a:pt x="17" y="417"/>
                  </a:lnTo>
                  <a:lnTo>
                    <a:pt x="42" y="399"/>
                  </a:lnTo>
                  <a:lnTo>
                    <a:pt x="38" y="350"/>
                  </a:lnTo>
                  <a:lnTo>
                    <a:pt x="8" y="266"/>
                  </a:lnTo>
                  <a:lnTo>
                    <a:pt x="62" y="271"/>
                  </a:lnTo>
                  <a:lnTo>
                    <a:pt x="92" y="250"/>
                  </a:lnTo>
                  <a:lnTo>
                    <a:pt x="118" y="230"/>
                  </a:lnTo>
                  <a:lnTo>
                    <a:pt x="132" y="231"/>
                  </a:lnTo>
                  <a:lnTo>
                    <a:pt x="133" y="247"/>
                  </a:lnTo>
                  <a:lnTo>
                    <a:pt x="145" y="242"/>
                  </a:lnTo>
                  <a:lnTo>
                    <a:pt x="145" y="227"/>
                  </a:lnTo>
                  <a:lnTo>
                    <a:pt x="136" y="218"/>
                  </a:lnTo>
                  <a:lnTo>
                    <a:pt x="156" y="155"/>
                  </a:lnTo>
                  <a:lnTo>
                    <a:pt x="178" y="138"/>
                  </a:lnTo>
                  <a:lnTo>
                    <a:pt x="198" y="136"/>
                  </a:lnTo>
                  <a:lnTo>
                    <a:pt x="202" y="127"/>
                  </a:lnTo>
                  <a:lnTo>
                    <a:pt x="206" y="118"/>
                  </a:lnTo>
                  <a:lnTo>
                    <a:pt x="186" y="116"/>
                  </a:lnTo>
                  <a:lnTo>
                    <a:pt x="194" y="84"/>
                  </a:lnTo>
                  <a:lnTo>
                    <a:pt x="206" y="84"/>
                  </a:lnTo>
                  <a:lnTo>
                    <a:pt x="220" y="66"/>
                  </a:lnTo>
                  <a:lnTo>
                    <a:pt x="255" y="75"/>
                  </a:lnTo>
                  <a:lnTo>
                    <a:pt x="257" y="56"/>
                  </a:lnTo>
                  <a:lnTo>
                    <a:pt x="287" y="27"/>
                  </a:lnTo>
                  <a:lnTo>
                    <a:pt x="293" y="18"/>
                  </a:lnTo>
                  <a:lnTo>
                    <a:pt x="287" y="0"/>
                  </a:lnTo>
                  <a:lnTo>
                    <a:pt x="341" y="6"/>
                  </a:lnTo>
                  <a:lnTo>
                    <a:pt x="355" y="31"/>
                  </a:lnTo>
                  <a:lnTo>
                    <a:pt x="388" y="11"/>
                  </a:lnTo>
                  <a:lnTo>
                    <a:pt x="440" y="26"/>
                  </a:lnTo>
                  <a:lnTo>
                    <a:pt x="459" y="83"/>
                  </a:lnTo>
                  <a:lnTo>
                    <a:pt x="452" y="116"/>
                  </a:lnTo>
                  <a:lnTo>
                    <a:pt x="533" y="191"/>
                  </a:lnTo>
                  <a:lnTo>
                    <a:pt x="531" y="208"/>
                  </a:lnTo>
                  <a:lnTo>
                    <a:pt x="569" y="206"/>
                  </a:lnTo>
                  <a:lnTo>
                    <a:pt x="602" y="240"/>
                  </a:lnTo>
                  <a:lnTo>
                    <a:pt x="583" y="266"/>
                  </a:lnTo>
                  <a:lnTo>
                    <a:pt x="561" y="283"/>
                  </a:lnTo>
                  <a:lnTo>
                    <a:pt x="537" y="274"/>
                  </a:lnTo>
                  <a:lnTo>
                    <a:pt x="520" y="278"/>
                  </a:lnTo>
                  <a:lnTo>
                    <a:pt x="524" y="302"/>
                  </a:lnTo>
                  <a:lnTo>
                    <a:pt x="569" y="386"/>
                  </a:lnTo>
                  <a:close/>
                </a:path>
              </a:pathLst>
            </a:custGeom>
            <a:solidFill>
              <a:srgbClr val="D0CE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13" name="Freeform 11">
              <a:extLst>
                <a:ext uri="{FF2B5EF4-FFF2-40B4-BE49-F238E27FC236}">
                  <a16:creationId xmlns:a16="http://schemas.microsoft.com/office/drawing/2014/main" id="{33DE1FAD-21A3-5E1F-8DFB-B483F946EB40}"/>
                </a:ext>
              </a:extLst>
            </p:cNvPr>
            <p:cNvSpPr>
              <a:spLocks/>
            </p:cNvSpPr>
            <p:nvPr/>
          </p:nvSpPr>
          <p:spPr bwMode="auto">
            <a:xfrm>
              <a:off x="9215438" y="-33338"/>
              <a:ext cx="3035300" cy="4595813"/>
            </a:xfrm>
            <a:custGeom>
              <a:avLst/>
              <a:gdLst>
                <a:gd name="T0" fmla="*/ 1116 w 1912"/>
                <a:gd name="T1" fmla="*/ 2283 h 2895"/>
                <a:gd name="T2" fmla="*/ 1178 w 1912"/>
                <a:gd name="T3" fmla="*/ 2215 h 2895"/>
                <a:gd name="T4" fmla="*/ 1001 w 1912"/>
                <a:gd name="T5" fmla="*/ 2077 h 2895"/>
                <a:gd name="T6" fmla="*/ 826 w 1912"/>
                <a:gd name="T7" fmla="*/ 2077 h 2895"/>
                <a:gd name="T8" fmla="*/ 701 w 1912"/>
                <a:gd name="T9" fmla="*/ 1962 h 2895"/>
                <a:gd name="T10" fmla="*/ 634 w 1912"/>
                <a:gd name="T11" fmla="*/ 1906 h 2895"/>
                <a:gd name="T12" fmla="*/ 536 w 1912"/>
                <a:gd name="T13" fmla="*/ 1949 h 2895"/>
                <a:gd name="T14" fmla="*/ 504 w 1912"/>
                <a:gd name="T15" fmla="*/ 1837 h 2895"/>
                <a:gd name="T16" fmla="*/ 569 w 1912"/>
                <a:gd name="T17" fmla="*/ 1803 h 2895"/>
                <a:gd name="T18" fmla="*/ 500 w 1912"/>
                <a:gd name="T19" fmla="*/ 1754 h 2895"/>
                <a:gd name="T20" fmla="*/ 407 w 1912"/>
                <a:gd name="T21" fmla="*/ 1589 h 2895"/>
                <a:gd name="T22" fmla="*/ 308 w 1912"/>
                <a:gd name="T23" fmla="*/ 1569 h 2895"/>
                <a:gd name="T24" fmla="*/ 222 w 1912"/>
                <a:gd name="T25" fmla="*/ 1515 h 2895"/>
                <a:gd name="T26" fmla="*/ 211 w 1912"/>
                <a:gd name="T27" fmla="*/ 1443 h 2895"/>
                <a:gd name="T28" fmla="*/ 262 w 1912"/>
                <a:gd name="T29" fmla="*/ 1395 h 2895"/>
                <a:gd name="T30" fmla="*/ 243 w 1912"/>
                <a:gd name="T31" fmla="*/ 1362 h 2895"/>
                <a:gd name="T32" fmla="*/ 243 w 1912"/>
                <a:gd name="T33" fmla="*/ 1284 h 2895"/>
                <a:gd name="T34" fmla="*/ 255 w 1912"/>
                <a:gd name="T35" fmla="*/ 1220 h 2895"/>
                <a:gd name="T36" fmla="*/ 332 w 1912"/>
                <a:gd name="T37" fmla="*/ 1172 h 2895"/>
                <a:gd name="T38" fmla="*/ 255 w 1912"/>
                <a:gd name="T39" fmla="*/ 1141 h 2895"/>
                <a:gd name="T40" fmla="*/ 264 w 1912"/>
                <a:gd name="T41" fmla="*/ 861 h 2895"/>
                <a:gd name="T42" fmla="*/ 191 w 1912"/>
                <a:gd name="T43" fmla="*/ 718 h 2895"/>
                <a:gd name="T44" fmla="*/ 61 w 1912"/>
                <a:gd name="T45" fmla="*/ 429 h 2895"/>
                <a:gd name="T46" fmla="*/ 12 w 1912"/>
                <a:gd name="T47" fmla="*/ 289 h 2895"/>
                <a:gd name="T48" fmla="*/ 240 w 1912"/>
                <a:gd name="T49" fmla="*/ 124 h 2895"/>
                <a:gd name="T50" fmla="*/ 536 w 1912"/>
                <a:gd name="T51" fmla="*/ 374 h 2895"/>
                <a:gd name="T52" fmla="*/ 240 w 1912"/>
                <a:gd name="T53" fmla="*/ 407 h 2895"/>
                <a:gd name="T54" fmla="*/ 367 w 1912"/>
                <a:gd name="T55" fmla="*/ 624 h 2895"/>
                <a:gd name="T56" fmla="*/ 508 w 1912"/>
                <a:gd name="T57" fmla="*/ 594 h 2895"/>
                <a:gd name="T58" fmla="*/ 444 w 1912"/>
                <a:gd name="T59" fmla="*/ 529 h 2895"/>
                <a:gd name="T60" fmla="*/ 543 w 1912"/>
                <a:gd name="T61" fmla="*/ 459 h 2895"/>
                <a:gd name="T62" fmla="*/ 669 w 1912"/>
                <a:gd name="T63" fmla="*/ 227 h 2895"/>
                <a:gd name="T64" fmla="*/ 546 w 1912"/>
                <a:gd name="T65" fmla="*/ 84 h 2895"/>
                <a:gd name="T66" fmla="*/ 718 w 1912"/>
                <a:gd name="T67" fmla="*/ 115 h 2895"/>
                <a:gd name="T68" fmla="*/ 754 w 1912"/>
                <a:gd name="T69" fmla="*/ 223 h 2895"/>
                <a:gd name="T70" fmla="*/ 829 w 1912"/>
                <a:gd name="T71" fmla="*/ 3 h 2895"/>
                <a:gd name="T72" fmla="*/ 1864 w 1912"/>
                <a:gd name="T73" fmla="*/ 2874 h 2895"/>
                <a:gd name="T74" fmla="*/ 1850 w 1912"/>
                <a:gd name="T75" fmla="*/ 2842 h 2895"/>
                <a:gd name="T76" fmla="*/ 1786 w 1912"/>
                <a:gd name="T77" fmla="*/ 2782 h 2895"/>
                <a:gd name="T78" fmla="*/ 1887 w 1912"/>
                <a:gd name="T79" fmla="*/ 2744 h 2895"/>
                <a:gd name="T80" fmla="*/ 1786 w 1912"/>
                <a:gd name="T81" fmla="*/ 2684 h 2895"/>
                <a:gd name="T82" fmla="*/ 1624 w 1912"/>
                <a:gd name="T83" fmla="*/ 2696 h 2895"/>
                <a:gd name="T84" fmla="*/ 1580 w 1912"/>
                <a:gd name="T85" fmla="*/ 2679 h 2895"/>
                <a:gd name="T86" fmla="*/ 1333 w 1912"/>
                <a:gd name="T87" fmla="*/ 2687 h 2895"/>
                <a:gd name="T88" fmla="*/ 1158 w 1912"/>
                <a:gd name="T89" fmla="*/ 2650 h 2895"/>
                <a:gd name="T90" fmla="*/ 1060 w 1912"/>
                <a:gd name="T91" fmla="*/ 2602 h 2895"/>
                <a:gd name="T92" fmla="*/ 1045 w 1912"/>
                <a:gd name="T93" fmla="*/ 2579 h 2895"/>
                <a:gd name="T94" fmla="*/ 1058 w 1912"/>
                <a:gd name="T95" fmla="*/ 2572 h 2895"/>
                <a:gd name="T96" fmla="*/ 1097 w 1912"/>
                <a:gd name="T97" fmla="*/ 2488 h 2895"/>
                <a:gd name="T98" fmla="*/ 1138 w 1912"/>
                <a:gd name="T99" fmla="*/ 2463 h 2895"/>
                <a:gd name="T100" fmla="*/ 1062 w 1912"/>
                <a:gd name="T101" fmla="*/ 2412 h 2895"/>
                <a:gd name="T102" fmla="*/ 1134 w 1912"/>
                <a:gd name="T103" fmla="*/ 2340 h 2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12" h="2895">
                  <a:moveTo>
                    <a:pt x="1090" y="2369"/>
                  </a:moveTo>
                  <a:lnTo>
                    <a:pt x="1088" y="2327"/>
                  </a:lnTo>
                  <a:lnTo>
                    <a:pt x="1116" y="2283"/>
                  </a:lnTo>
                  <a:lnTo>
                    <a:pt x="1129" y="2280"/>
                  </a:lnTo>
                  <a:lnTo>
                    <a:pt x="1174" y="2263"/>
                  </a:lnTo>
                  <a:lnTo>
                    <a:pt x="1178" y="2215"/>
                  </a:lnTo>
                  <a:lnTo>
                    <a:pt x="1146" y="2080"/>
                  </a:lnTo>
                  <a:lnTo>
                    <a:pt x="1017" y="2065"/>
                  </a:lnTo>
                  <a:lnTo>
                    <a:pt x="1001" y="2077"/>
                  </a:lnTo>
                  <a:lnTo>
                    <a:pt x="941" y="2041"/>
                  </a:lnTo>
                  <a:lnTo>
                    <a:pt x="898" y="2076"/>
                  </a:lnTo>
                  <a:lnTo>
                    <a:pt x="826" y="2077"/>
                  </a:lnTo>
                  <a:lnTo>
                    <a:pt x="783" y="2009"/>
                  </a:lnTo>
                  <a:lnTo>
                    <a:pt x="719" y="2004"/>
                  </a:lnTo>
                  <a:lnTo>
                    <a:pt x="701" y="1962"/>
                  </a:lnTo>
                  <a:lnTo>
                    <a:pt x="718" y="1952"/>
                  </a:lnTo>
                  <a:lnTo>
                    <a:pt x="663" y="1900"/>
                  </a:lnTo>
                  <a:lnTo>
                    <a:pt x="634" y="1906"/>
                  </a:lnTo>
                  <a:lnTo>
                    <a:pt x="569" y="1922"/>
                  </a:lnTo>
                  <a:lnTo>
                    <a:pt x="562" y="1950"/>
                  </a:lnTo>
                  <a:lnTo>
                    <a:pt x="536" y="1949"/>
                  </a:lnTo>
                  <a:lnTo>
                    <a:pt x="491" y="1865"/>
                  </a:lnTo>
                  <a:lnTo>
                    <a:pt x="487" y="1841"/>
                  </a:lnTo>
                  <a:lnTo>
                    <a:pt x="504" y="1837"/>
                  </a:lnTo>
                  <a:lnTo>
                    <a:pt x="528" y="1846"/>
                  </a:lnTo>
                  <a:lnTo>
                    <a:pt x="550" y="1829"/>
                  </a:lnTo>
                  <a:lnTo>
                    <a:pt x="569" y="1803"/>
                  </a:lnTo>
                  <a:lnTo>
                    <a:pt x="536" y="1769"/>
                  </a:lnTo>
                  <a:lnTo>
                    <a:pt x="498" y="1771"/>
                  </a:lnTo>
                  <a:lnTo>
                    <a:pt x="500" y="1754"/>
                  </a:lnTo>
                  <a:lnTo>
                    <a:pt x="419" y="1679"/>
                  </a:lnTo>
                  <a:lnTo>
                    <a:pt x="426" y="1646"/>
                  </a:lnTo>
                  <a:lnTo>
                    <a:pt x="407" y="1589"/>
                  </a:lnTo>
                  <a:lnTo>
                    <a:pt x="355" y="1574"/>
                  </a:lnTo>
                  <a:lnTo>
                    <a:pt x="322" y="1594"/>
                  </a:lnTo>
                  <a:lnTo>
                    <a:pt x="308" y="1569"/>
                  </a:lnTo>
                  <a:lnTo>
                    <a:pt x="254" y="1563"/>
                  </a:lnTo>
                  <a:lnTo>
                    <a:pt x="236" y="1517"/>
                  </a:lnTo>
                  <a:lnTo>
                    <a:pt x="222" y="1515"/>
                  </a:lnTo>
                  <a:lnTo>
                    <a:pt x="234" y="1466"/>
                  </a:lnTo>
                  <a:lnTo>
                    <a:pt x="230" y="1462"/>
                  </a:lnTo>
                  <a:lnTo>
                    <a:pt x="211" y="1443"/>
                  </a:lnTo>
                  <a:lnTo>
                    <a:pt x="218" y="1424"/>
                  </a:lnTo>
                  <a:lnTo>
                    <a:pt x="246" y="1422"/>
                  </a:lnTo>
                  <a:lnTo>
                    <a:pt x="262" y="1395"/>
                  </a:lnTo>
                  <a:lnTo>
                    <a:pt x="259" y="1383"/>
                  </a:lnTo>
                  <a:lnTo>
                    <a:pt x="242" y="1367"/>
                  </a:lnTo>
                  <a:lnTo>
                    <a:pt x="243" y="1362"/>
                  </a:lnTo>
                  <a:lnTo>
                    <a:pt x="264" y="1342"/>
                  </a:lnTo>
                  <a:lnTo>
                    <a:pt x="242" y="1291"/>
                  </a:lnTo>
                  <a:lnTo>
                    <a:pt x="243" y="1284"/>
                  </a:lnTo>
                  <a:lnTo>
                    <a:pt x="274" y="1262"/>
                  </a:lnTo>
                  <a:lnTo>
                    <a:pt x="266" y="1231"/>
                  </a:lnTo>
                  <a:lnTo>
                    <a:pt x="255" y="1220"/>
                  </a:lnTo>
                  <a:lnTo>
                    <a:pt x="290" y="1173"/>
                  </a:lnTo>
                  <a:lnTo>
                    <a:pt x="332" y="1179"/>
                  </a:lnTo>
                  <a:lnTo>
                    <a:pt x="332" y="1172"/>
                  </a:lnTo>
                  <a:lnTo>
                    <a:pt x="328" y="1159"/>
                  </a:lnTo>
                  <a:lnTo>
                    <a:pt x="328" y="1152"/>
                  </a:lnTo>
                  <a:lnTo>
                    <a:pt x="255" y="1141"/>
                  </a:lnTo>
                  <a:lnTo>
                    <a:pt x="167" y="1092"/>
                  </a:lnTo>
                  <a:lnTo>
                    <a:pt x="127" y="1107"/>
                  </a:lnTo>
                  <a:lnTo>
                    <a:pt x="264" y="861"/>
                  </a:lnTo>
                  <a:lnTo>
                    <a:pt x="262" y="816"/>
                  </a:lnTo>
                  <a:lnTo>
                    <a:pt x="175" y="760"/>
                  </a:lnTo>
                  <a:lnTo>
                    <a:pt x="191" y="718"/>
                  </a:lnTo>
                  <a:lnTo>
                    <a:pt x="124" y="617"/>
                  </a:lnTo>
                  <a:lnTo>
                    <a:pt x="131" y="549"/>
                  </a:lnTo>
                  <a:lnTo>
                    <a:pt x="61" y="429"/>
                  </a:lnTo>
                  <a:lnTo>
                    <a:pt x="79" y="337"/>
                  </a:lnTo>
                  <a:lnTo>
                    <a:pt x="43" y="301"/>
                  </a:lnTo>
                  <a:lnTo>
                    <a:pt x="12" y="289"/>
                  </a:lnTo>
                  <a:lnTo>
                    <a:pt x="0" y="210"/>
                  </a:lnTo>
                  <a:lnTo>
                    <a:pt x="88" y="122"/>
                  </a:lnTo>
                  <a:lnTo>
                    <a:pt x="240" y="124"/>
                  </a:lnTo>
                  <a:lnTo>
                    <a:pt x="499" y="210"/>
                  </a:lnTo>
                  <a:lnTo>
                    <a:pt x="552" y="275"/>
                  </a:lnTo>
                  <a:lnTo>
                    <a:pt x="536" y="374"/>
                  </a:lnTo>
                  <a:lnTo>
                    <a:pt x="475" y="423"/>
                  </a:lnTo>
                  <a:lnTo>
                    <a:pt x="335" y="425"/>
                  </a:lnTo>
                  <a:lnTo>
                    <a:pt x="240" y="407"/>
                  </a:lnTo>
                  <a:lnTo>
                    <a:pt x="176" y="375"/>
                  </a:lnTo>
                  <a:lnTo>
                    <a:pt x="323" y="482"/>
                  </a:lnTo>
                  <a:lnTo>
                    <a:pt x="367" y="624"/>
                  </a:lnTo>
                  <a:lnTo>
                    <a:pt x="506" y="666"/>
                  </a:lnTo>
                  <a:lnTo>
                    <a:pt x="523" y="613"/>
                  </a:lnTo>
                  <a:lnTo>
                    <a:pt x="508" y="594"/>
                  </a:lnTo>
                  <a:lnTo>
                    <a:pt x="476" y="608"/>
                  </a:lnTo>
                  <a:lnTo>
                    <a:pt x="435" y="564"/>
                  </a:lnTo>
                  <a:lnTo>
                    <a:pt x="444" y="529"/>
                  </a:lnTo>
                  <a:lnTo>
                    <a:pt x="571" y="553"/>
                  </a:lnTo>
                  <a:lnTo>
                    <a:pt x="601" y="525"/>
                  </a:lnTo>
                  <a:lnTo>
                    <a:pt x="543" y="459"/>
                  </a:lnTo>
                  <a:lnTo>
                    <a:pt x="613" y="321"/>
                  </a:lnTo>
                  <a:lnTo>
                    <a:pt x="713" y="358"/>
                  </a:lnTo>
                  <a:lnTo>
                    <a:pt x="669" y="227"/>
                  </a:lnTo>
                  <a:lnTo>
                    <a:pt x="639" y="225"/>
                  </a:lnTo>
                  <a:lnTo>
                    <a:pt x="602" y="114"/>
                  </a:lnTo>
                  <a:lnTo>
                    <a:pt x="546" y="84"/>
                  </a:lnTo>
                  <a:lnTo>
                    <a:pt x="595" y="87"/>
                  </a:lnTo>
                  <a:lnTo>
                    <a:pt x="635" y="66"/>
                  </a:lnTo>
                  <a:lnTo>
                    <a:pt x="718" y="115"/>
                  </a:lnTo>
                  <a:lnTo>
                    <a:pt x="677" y="146"/>
                  </a:lnTo>
                  <a:lnTo>
                    <a:pt x="673" y="188"/>
                  </a:lnTo>
                  <a:lnTo>
                    <a:pt x="754" y="223"/>
                  </a:lnTo>
                  <a:lnTo>
                    <a:pt x="793" y="186"/>
                  </a:lnTo>
                  <a:lnTo>
                    <a:pt x="774" y="122"/>
                  </a:lnTo>
                  <a:lnTo>
                    <a:pt x="829" y="3"/>
                  </a:lnTo>
                  <a:lnTo>
                    <a:pt x="1912" y="0"/>
                  </a:lnTo>
                  <a:lnTo>
                    <a:pt x="1910" y="2895"/>
                  </a:lnTo>
                  <a:lnTo>
                    <a:pt x="1864" y="2874"/>
                  </a:lnTo>
                  <a:lnTo>
                    <a:pt x="1887" y="2867"/>
                  </a:lnTo>
                  <a:lnTo>
                    <a:pt x="1884" y="2842"/>
                  </a:lnTo>
                  <a:lnTo>
                    <a:pt x="1850" y="2842"/>
                  </a:lnTo>
                  <a:lnTo>
                    <a:pt x="1824" y="2819"/>
                  </a:lnTo>
                  <a:lnTo>
                    <a:pt x="1831" y="2786"/>
                  </a:lnTo>
                  <a:lnTo>
                    <a:pt x="1786" y="2782"/>
                  </a:lnTo>
                  <a:lnTo>
                    <a:pt x="1790" y="2774"/>
                  </a:lnTo>
                  <a:lnTo>
                    <a:pt x="1883" y="2772"/>
                  </a:lnTo>
                  <a:lnTo>
                    <a:pt x="1887" y="2744"/>
                  </a:lnTo>
                  <a:lnTo>
                    <a:pt x="1838" y="2726"/>
                  </a:lnTo>
                  <a:lnTo>
                    <a:pt x="1848" y="2691"/>
                  </a:lnTo>
                  <a:lnTo>
                    <a:pt x="1786" y="2684"/>
                  </a:lnTo>
                  <a:lnTo>
                    <a:pt x="1778" y="2655"/>
                  </a:lnTo>
                  <a:lnTo>
                    <a:pt x="1704" y="2650"/>
                  </a:lnTo>
                  <a:lnTo>
                    <a:pt x="1624" y="2696"/>
                  </a:lnTo>
                  <a:lnTo>
                    <a:pt x="1624" y="2680"/>
                  </a:lnTo>
                  <a:lnTo>
                    <a:pt x="1600" y="2675"/>
                  </a:lnTo>
                  <a:lnTo>
                    <a:pt x="1580" y="2679"/>
                  </a:lnTo>
                  <a:lnTo>
                    <a:pt x="1543" y="2666"/>
                  </a:lnTo>
                  <a:lnTo>
                    <a:pt x="1452" y="2691"/>
                  </a:lnTo>
                  <a:lnTo>
                    <a:pt x="1333" y="2687"/>
                  </a:lnTo>
                  <a:lnTo>
                    <a:pt x="1325" y="2716"/>
                  </a:lnTo>
                  <a:lnTo>
                    <a:pt x="1208" y="2644"/>
                  </a:lnTo>
                  <a:lnTo>
                    <a:pt x="1158" y="2650"/>
                  </a:lnTo>
                  <a:lnTo>
                    <a:pt x="1128" y="2620"/>
                  </a:lnTo>
                  <a:lnTo>
                    <a:pt x="1105" y="2634"/>
                  </a:lnTo>
                  <a:lnTo>
                    <a:pt x="1060" y="2602"/>
                  </a:lnTo>
                  <a:lnTo>
                    <a:pt x="1030" y="2602"/>
                  </a:lnTo>
                  <a:lnTo>
                    <a:pt x="1021" y="2594"/>
                  </a:lnTo>
                  <a:lnTo>
                    <a:pt x="1045" y="2579"/>
                  </a:lnTo>
                  <a:lnTo>
                    <a:pt x="1030" y="2572"/>
                  </a:lnTo>
                  <a:lnTo>
                    <a:pt x="1032" y="2564"/>
                  </a:lnTo>
                  <a:lnTo>
                    <a:pt x="1058" y="2572"/>
                  </a:lnTo>
                  <a:lnTo>
                    <a:pt x="1100" y="2559"/>
                  </a:lnTo>
                  <a:lnTo>
                    <a:pt x="1084" y="2531"/>
                  </a:lnTo>
                  <a:lnTo>
                    <a:pt x="1097" y="2488"/>
                  </a:lnTo>
                  <a:lnTo>
                    <a:pt x="1114" y="2465"/>
                  </a:lnTo>
                  <a:lnTo>
                    <a:pt x="1133" y="2468"/>
                  </a:lnTo>
                  <a:lnTo>
                    <a:pt x="1138" y="2463"/>
                  </a:lnTo>
                  <a:lnTo>
                    <a:pt x="1098" y="2444"/>
                  </a:lnTo>
                  <a:lnTo>
                    <a:pt x="1086" y="2445"/>
                  </a:lnTo>
                  <a:lnTo>
                    <a:pt x="1062" y="2412"/>
                  </a:lnTo>
                  <a:lnTo>
                    <a:pt x="1145" y="2367"/>
                  </a:lnTo>
                  <a:lnTo>
                    <a:pt x="1154" y="2345"/>
                  </a:lnTo>
                  <a:lnTo>
                    <a:pt x="1134" y="2340"/>
                  </a:lnTo>
                  <a:lnTo>
                    <a:pt x="1090" y="2369"/>
                  </a:lnTo>
                  <a:close/>
                </a:path>
              </a:pathLst>
            </a:custGeom>
            <a:solidFill>
              <a:srgbClr val="D0CE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14" name="Freeform 12">
              <a:extLst>
                <a:ext uri="{FF2B5EF4-FFF2-40B4-BE49-F238E27FC236}">
                  <a16:creationId xmlns:a16="http://schemas.microsoft.com/office/drawing/2014/main" id="{44FE78EB-B188-BE9A-6D96-7A537E9FE507}"/>
                </a:ext>
              </a:extLst>
            </p:cNvPr>
            <p:cNvSpPr>
              <a:spLocks/>
            </p:cNvSpPr>
            <p:nvPr/>
          </p:nvSpPr>
          <p:spPr bwMode="auto">
            <a:xfrm>
              <a:off x="8740775" y="150812"/>
              <a:ext cx="893763" cy="1719263"/>
            </a:xfrm>
            <a:custGeom>
              <a:avLst/>
              <a:gdLst>
                <a:gd name="T0" fmla="*/ 303 w 563"/>
                <a:gd name="T1" fmla="*/ 23 h 1083"/>
                <a:gd name="T2" fmla="*/ 215 w 563"/>
                <a:gd name="T3" fmla="*/ 0 h 1083"/>
                <a:gd name="T4" fmla="*/ 187 w 563"/>
                <a:gd name="T5" fmla="*/ 118 h 1083"/>
                <a:gd name="T6" fmla="*/ 81 w 563"/>
                <a:gd name="T7" fmla="*/ 149 h 1083"/>
                <a:gd name="T8" fmla="*/ 16 w 563"/>
                <a:gd name="T9" fmla="*/ 94 h 1083"/>
                <a:gd name="T10" fmla="*/ 0 w 563"/>
                <a:gd name="T11" fmla="*/ 123 h 1083"/>
                <a:gd name="T12" fmla="*/ 107 w 563"/>
                <a:gd name="T13" fmla="*/ 223 h 1083"/>
                <a:gd name="T14" fmla="*/ 167 w 563"/>
                <a:gd name="T15" fmla="*/ 454 h 1083"/>
                <a:gd name="T16" fmla="*/ 222 w 563"/>
                <a:gd name="T17" fmla="*/ 484 h 1083"/>
                <a:gd name="T18" fmla="*/ 232 w 563"/>
                <a:gd name="T19" fmla="*/ 549 h 1083"/>
                <a:gd name="T20" fmla="*/ 202 w 563"/>
                <a:gd name="T21" fmla="*/ 562 h 1083"/>
                <a:gd name="T22" fmla="*/ 52 w 563"/>
                <a:gd name="T23" fmla="*/ 808 h 1083"/>
                <a:gd name="T24" fmla="*/ 81 w 563"/>
                <a:gd name="T25" fmla="*/ 1013 h 1083"/>
                <a:gd name="T26" fmla="*/ 200 w 563"/>
                <a:gd name="T27" fmla="*/ 1083 h 1083"/>
                <a:gd name="T28" fmla="*/ 426 w 563"/>
                <a:gd name="T29" fmla="*/ 991 h 1083"/>
                <a:gd name="T30" fmla="*/ 563 w 563"/>
                <a:gd name="T31" fmla="*/ 745 h 1083"/>
                <a:gd name="T32" fmla="*/ 561 w 563"/>
                <a:gd name="T33" fmla="*/ 700 h 1083"/>
                <a:gd name="T34" fmla="*/ 474 w 563"/>
                <a:gd name="T35" fmla="*/ 644 h 1083"/>
                <a:gd name="T36" fmla="*/ 490 w 563"/>
                <a:gd name="T37" fmla="*/ 602 h 1083"/>
                <a:gd name="T38" fmla="*/ 423 w 563"/>
                <a:gd name="T39" fmla="*/ 501 h 1083"/>
                <a:gd name="T40" fmla="*/ 430 w 563"/>
                <a:gd name="T41" fmla="*/ 433 h 1083"/>
                <a:gd name="T42" fmla="*/ 360 w 563"/>
                <a:gd name="T43" fmla="*/ 313 h 1083"/>
                <a:gd name="T44" fmla="*/ 378 w 563"/>
                <a:gd name="T45" fmla="*/ 221 h 1083"/>
                <a:gd name="T46" fmla="*/ 342 w 563"/>
                <a:gd name="T47" fmla="*/ 185 h 1083"/>
                <a:gd name="T48" fmla="*/ 311 w 563"/>
                <a:gd name="T49" fmla="*/ 173 h 1083"/>
                <a:gd name="T50" fmla="*/ 299 w 563"/>
                <a:gd name="T51" fmla="*/ 94 h 1083"/>
                <a:gd name="T52" fmla="*/ 303 w 563"/>
                <a:gd name="T53" fmla="*/ 23 h 10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63" h="1083">
                  <a:moveTo>
                    <a:pt x="303" y="23"/>
                  </a:moveTo>
                  <a:lnTo>
                    <a:pt x="215" y="0"/>
                  </a:lnTo>
                  <a:lnTo>
                    <a:pt x="187" y="118"/>
                  </a:lnTo>
                  <a:lnTo>
                    <a:pt x="81" y="149"/>
                  </a:lnTo>
                  <a:lnTo>
                    <a:pt x="16" y="94"/>
                  </a:lnTo>
                  <a:lnTo>
                    <a:pt x="0" y="123"/>
                  </a:lnTo>
                  <a:lnTo>
                    <a:pt x="107" y="223"/>
                  </a:lnTo>
                  <a:lnTo>
                    <a:pt x="167" y="454"/>
                  </a:lnTo>
                  <a:lnTo>
                    <a:pt x="222" y="484"/>
                  </a:lnTo>
                  <a:lnTo>
                    <a:pt x="232" y="549"/>
                  </a:lnTo>
                  <a:lnTo>
                    <a:pt x="202" y="562"/>
                  </a:lnTo>
                  <a:lnTo>
                    <a:pt x="52" y="808"/>
                  </a:lnTo>
                  <a:lnTo>
                    <a:pt x="81" y="1013"/>
                  </a:lnTo>
                  <a:lnTo>
                    <a:pt x="200" y="1083"/>
                  </a:lnTo>
                  <a:lnTo>
                    <a:pt x="426" y="991"/>
                  </a:lnTo>
                  <a:lnTo>
                    <a:pt x="563" y="745"/>
                  </a:lnTo>
                  <a:lnTo>
                    <a:pt x="561" y="700"/>
                  </a:lnTo>
                  <a:lnTo>
                    <a:pt x="474" y="644"/>
                  </a:lnTo>
                  <a:lnTo>
                    <a:pt x="490" y="602"/>
                  </a:lnTo>
                  <a:lnTo>
                    <a:pt x="423" y="501"/>
                  </a:lnTo>
                  <a:lnTo>
                    <a:pt x="430" y="433"/>
                  </a:lnTo>
                  <a:lnTo>
                    <a:pt x="360" y="313"/>
                  </a:lnTo>
                  <a:lnTo>
                    <a:pt x="378" y="221"/>
                  </a:lnTo>
                  <a:lnTo>
                    <a:pt x="342" y="185"/>
                  </a:lnTo>
                  <a:lnTo>
                    <a:pt x="311" y="173"/>
                  </a:lnTo>
                  <a:lnTo>
                    <a:pt x="299" y="94"/>
                  </a:lnTo>
                  <a:lnTo>
                    <a:pt x="303" y="23"/>
                  </a:lnTo>
                  <a:close/>
                </a:path>
              </a:pathLst>
            </a:custGeom>
            <a:solidFill>
              <a:srgbClr val="D0CE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15" name="Freeform 13">
              <a:extLst>
                <a:ext uri="{FF2B5EF4-FFF2-40B4-BE49-F238E27FC236}">
                  <a16:creationId xmlns:a16="http://schemas.microsoft.com/office/drawing/2014/main" id="{68468F02-1FD5-AADD-42BD-5C1BCCFA23E6}"/>
                </a:ext>
              </a:extLst>
            </p:cNvPr>
            <p:cNvSpPr>
              <a:spLocks/>
            </p:cNvSpPr>
            <p:nvPr/>
          </p:nvSpPr>
          <p:spPr bwMode="auto">
            <a:xfrm>
              <a:off x="7988300" y="346075"/>
              <a:ext cx="1017588" cy="2314575"/>
            </a:xfrm>
            <a:custGeom>
              <a:avLst/>
              <a:gdLst>
                <a:gd name="T0" fmla="*/ 546 w 641"/>
                <a:gd name="T1" fmla="*/ 369 h 1458"/>
                <a:gd name="T2" fmla="*/ 517 w 641"/>
                <a:gd name="T3" fmla="*/ 449 h 1458"/>
                <a:gd name="T4" fmla="*/ 541 w 641"/>
                <a:gd name="T5" fmla="*/ 481 h 1458"/>
                <a:gd name="T6" fmla="*/ 497 w 641"/>
                <a:gd name="T7" fmla="*/ 566 h 1458"/>
                <a:gd name="T8" fmla="*/ 434 w 641"/>
                <a:gd name="T9" fmla="*/ 595 h 1458"/>
                <a:gd name="T10" fmla="*/ 346 w 641"/>
                <a:gd name="T11" fmla="*/ 720 h 1458"/>
                <a:gd name="T12" fmla="*/ 345 w 641"/>
                <a:gd name="T13" fmla="*/ 893 h 1458"/>
                <a:gd name="T14" fmla="*/ 427 w 641"/>
                <a:gd name="T15" fmla="*/ 976 h 1458"/>
                <a:gd name="T16" fmla="*/ 401 w 641"/>
                <a:gd name="T17" fmla="*/ 1069 h 1458"/>
                <a:gd name="T18" fmla="*/ 313 w 641"/>
                <a:gd name="T19" fmla="*/ 1119 h 1458"/>
                <a:gd name="T20" fmla="*/ 297 w 641"/>
                <a:gd name="T21" fmla="*/ 1272 h 1458"/>
                <a:gd name="T22" fmla="*/ 251 w 641"/>
                <a:gd name="T23" fmla="*/ 1384 h 1458"/>
                <a:gd name="T24" fmla="*/ 190 w 641"/>
                <a:gd name="T25" fmla="*/ 1379 h 1458"/>
                <a:gd name="T26" fmla="*/ 147 w 641"/>
                <a:gd name="T27" fmla="*/ 1418 h 1458"/>
                <a:gd name="T28" fmla="*/ 167 w 641"/>
                <a:gd name="T29" fmla="*/ 1451 h 1458"/>
                <a:gd name="T30" fmla="*/ 91 w 641"/>
                <a:gd name="T31" fmla="*/ 1458 h 1458"/>
                <a:gd name="T32" fmla="*/ 58 w 641"/>
                <a:gd name="T33" fmla="*/ 1358 h 1458"/>
                <a:gd name="T34" fmla="*/ 78 w 641"/>
                <a:gd name="T35" fmla="*/ 1328 h 1458"/>
                <a:gd name="T36" fmla="*/ 7 w 641"/>
                <a:gd name="T37" fmla="*/ 1147 h 1458"/>
                <a:gd name="T38" fmla="*/ 0 w 641"/>
                <a:gd name="T39" fmla="*/ 1065 h 1458"/>
                <a:gd name="T40" fmla="*/ 36 w 641"/>
                <a:gd name="T41" fmla="*/ 1065 h 1458"/>
                <a:gd name="T42" fmla="*/ 44 w 641"/>
                <a:gd name="T43" fmla="*/ 983 h 1458"/>
                <a:gd name="T44" fmla="*/ 79 w 641"/>
                <a:gd name="T45" fmla="*/ 959 h 1458"/>
                <a:gd name="T46" fmla="*/ 83 w 641"/>
                <a:gd name="T47" fmla="*/ 614 h 1458"/>
                <a:gd name="T48" fmla="*/ 140 w 641"/>
                <a:gd name="T49" fmla="*/ 527 h 1458"/>
                <a:gd name="T50" fmla="*/ 191 w 641"/>
                <a:gd name="T51" fmla="*/ 537 h 1458"/>
                <a:gd name="T52" fmla="*/ 171 w 641"/>
                <a:gd name="T53" fmla="*/ 469 h 1458"/>
                <a:gd name="T54" fmla="*/ 327 w 641"/>
                <a:gd name="T55" fmla="*/ 103 h 1458"/>
                <a:gd name="T56" fmla="*/ 358 w 641"/>
                <a:gd name="T57" fmla="*/ 115 h 1458"/>
                <a:gd name="T58" fmla="*/ 369 w 641"/>
                <a:gd name="T59" fmla="*/ 59 h 1458"/>
                <a:gd name="T60" fmla="*/ 442 w 641"/>
                <a:gd name="T61" fmla="*/ 70 h 1458"/>
                <a:gd name="T62" fmla="*/ 441 w 641"/>
                <a:gd name="T63" fmla="*/ 3 h 1458"/>
                <a:gd name="T64" fmla="*/ 474 w 641"/>
                <a:gd name="T65" fmla="*/ 0 h 1458"/>
                <a:gd name="T66" fmla="*/ 581 w 641"/>
                <a:gd name="T67" fmla="*/ 100 h 1458"/>
                <a:gd name="T68" fmla="*/ 641 w 641"/>
                <a:gd name="T69" fmla="*/ 331 h 1458"/>
                <a:gd name="T70" fmla="*/ 546 w 641"/>
                <a:gd name="T71" fmla="*/ 369 h 1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41" h="1458">
                  <a:moveTo>
                    <a:pt x="546" y="369"/>
                  </a:moveTo>
                  <a:lnTo>
                    <a:pt x="517" y="449"/>
                  </a:lnTo>
                  <a:lnTo>
                    <a:pt x="541" y="481"/>
                  </a:lnTo>
                  <a:lnTo>
                    <a:pt x="497" y="566"/>
                  </a:lnTo>
                  <a:lnTo>
                    <a:pt x="434" y="595"/>
                  </a:lnTo>
                  <a:lnTo>
                    <a:pt x="346" y="720"/>
                  </a:lnTo>
                  <a:lnTo>
                    <a:pt x="345" y="893"/>
                  </a:lnTo>
                  <a:lnTo>
                    <a:pt x="427" y="976"/>
                  </a:lnTo>
                  <a:lnTo>
                    <a:pt x="401" y="1069"/>
                  </a:lnTo>
                  <a:lnTo>
                    <a:pt x="313" y="1119"/>
                  </a:lnTo>
                  <a:lnTo>
                    <a:pt x="297" y="1272"/>
                  </a:lnTo>
                  <a:lnTo>
                    <a:pt x="251" y="1384"/>
                  </a:lnTo>
                  <a:lnTo>
                    <a:pt x="190" y="1379"/>
                  </a:lnTo>
                  <a:lnTo>
                    <a:pt x="147" y="1418"/>
                  </a:lnTo>
                  <a:lnTo>
                    <a:pt x="167" y="1451"/>
                  </a:lnTo>
                  <a:lnTo>
                    <a:pt x="91" y="1458"/>
                  </a:lnTo>
                  <a:lnTo>
                    <a:pt x="58" y="1358"/>
                  </a:lnTo>
                  <a:lnTo>
                    <a:pt x="78" y="1328"/>
                  </a:lnTo>
                  <a:lnTo>
                    <a:pt x="7" y="1147"/>
                  </a:lnTo>
                  <a:lnTo>
                    <a:pt x="0" y="1065"/>
                  </a:lnTo>
                  <a:lnTo>
                    <a:pt x="36" y="1065"/>
                  </a:lnTo>
                  <a:lnTo>
                    <a:pt x="44" y="983"/>
                  </a:lnTo>
                  <a:lnTo>
                    <a:pt x="79" y="959"/>
                  </a:lnTo>
                  <a:lnTo>
                    <a:pt x="83" y="614"/>
                  </a:lnTo>
                  <a:lnTo>
                    <a:pt x="140" y="527"/>
                  </a:lnTo>
                  <a:lnTo>
                    <a:pt x="191" y="537"/>
                  </a:lnTo>
                  <a:lnTo>
                    <a:pt x="171" y="469"/>
                  </a:lnTo>
                  <a:lnTo>
                    <a:pt x="327" y="103"/>
                  </a:lnTo>
                  <a:lnTo>
                    <a:pt x="358" y="115"/>
                  </a:lnTo>
                  <a:lnTo>
                    <a:pt x="369" y="59"/>
                  </a:lnTo>
                  <a:lnTo>
                    <a:pt x="442" y="70"/>
                  </a:lnTo>
                  <a:lnTo>
                    <a:pt x="441" y="3"/>
                  </a:lnTo>
                  <a:lnTo>
                    <a:pt x="474" y="0"/>
                  </a:lnTo>
                  <a:lnTo>
                    <a:pt x="581" y="100"/>
                  </a:lnTo>
                  <a:lnTo>
                    <a:pt x="641" y="331"/>
                  </a:lnTo>
                  <a:lnTo>
                    <a:pt x="546" y="369"/>
                  </a:lnTo>
                  <a:close/>
                </a:path>
              </a:pathLst>
            </a:custGeom>
            <a:solidFill>
              <a:srgbClr val="D0CE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16" name="Freeform 14">
              <a:extLst>
                <a:ext uri="{FF2B5EF4-FFF2-40B4-BE49-F238E27FC236}">
                  <a16:creationId xmlns:a16="http://schemas.microsoft.com/office/drawing/2014/main" id="{7076ACE6-E539-5C03-FF74-5FACFE93513A}"/>
                </a:ext>
              </a:extLst>
            </p:cNvPr>
            <p:cNvSpPr>
              <a:spLocks/>
            </p:cNvSpPr>
            <p:nvPr/>
          </p:nvSpPr>
          <p:spPr bwMode="auto">
            <a:xfrm>
              <a:off x="7488238" y="-39688"/>
              <a:ext cx="1866900" cy="2195513"/>
            </a:xfrm>
            <a:custGeom>
              <a:avLst/>
              <a:gdLst>
                <a:gd name="T0" fmla="*/ 236 w 881"/>
                <a:gd name="T1" fmla="*/ 980 h 1036"/>
                <a:gd name="T2" fmla="*/ 263 w 881"/>
                <a:gd name="T3" fmla="*/ 980 h 1036"/>
                <a:gd name="T4" fmla="*/ 269 w 881"/>
                <a:gd name="T5" fmla="*/ 918 h 1036"/>
                <a:gd name="T6" fmla="*/ 295 w 881"/>
                <a:gd name="T7" fmla="*/ 900 h 1036"/>
                <a:gd name="T8" fmla="*/ 298 w 881"/>
                <a:gd name="T9" fmla="*/ 642 h 1036"/>
                <a:gd name="T10" fmla="*/ 341 w 881"/>
                <a:gd name="T11" fmla="*/ 577 h 1036"/>
                <a:gd name="T12" fmla="*/ 379 w 881"/>
                <a:gd name="T13" fmla="*/ 584 h 1036"/>
                <a:gd name="T14" fmla="*/ 364 w 881"/>
                <a:gd name="T15" fmla="*/ 533 h 1036"/>
                <a:gd name="T16" fmla="*/ 481 w 881"/>
                <a:gd name="T17" fmla="*/ 259 h 1036"/>
                <a:gd name="T18" fmla="*/ 504 w 881"/>
                <a:gd name="T19" fmla="*/ 268 h 1036"/>
                <a:gd name="T20" fmla="*/ 512 w 881"/>
                <a:gd name="T21" fmla="*/ 226 h 1036"/>
                <a:gd name="T22" fmla="*/ 567 w 881"/>
                <a:gd name="T23" fmla="*/ 234 h 1036"/>
                <a:gd name="T24" fmla="*/ 566 w 881"/>
                <a:gd name="T25" fmla="*/ 184 h 1036"/>
                <a:gd name="T26" fmla="*/ 591 w 881"/>
                <a:gd name="T27" fmla="*/ 182 h 1036"/>
                <a:gd name="T28" fmla="*/ 603 w 881"/>
                <a:gd name="T29" fmla="*/ 160 h 1036"/>
                <a:gd name="T30" fmla="*/ 652 w 881"/>
                <a:gd name="T31" fmla="*/ 201 h 1036"/>
                <a:gd name="T32" fmla="*/ 731 w 881"/>
                <a:gd name="T33" fmla="*/ 178 h 1036"/>
                <a:gd name="T34" fmla="*/ 752 w 881"/>
                <a:gd name="T35" fmla="*/ 90 h 1036"/>
                <a:gd name="T36" fmla="*/ 818 w 881"/>
                <a:gd name="T37" fmla="*/ 107 h 1036"/>
                <a:gd name="T38" fmla="*/ 815 w 881"/>
                <a:gd name="T39" fmla="*/ 160 h 1036"/>
                <a:gd name="T40" fmla="*/ 881 w 881"/>
                <a:gd name="T41" fmla="*/ 94 h 1036"/>
                <a:gd name="T42" fmla="*/ 837 w 881"/>
                <a:gd name="T43" fmla="*/ 87 h 1036"/>
                <a:gd name="T44" fmla="*/ 801 w 881"/>
                <a:gd name="T45" fmla="*/ 69 h 1036"/>
                <a:gd name="T46" fmla="*/ 843 w 881"/>
                <a:gd name="T47" fmla="*/ 65 h 1036"/>
                <a:gd name="T48" fmla="*/ 854 w 881"/>
                <a:gd name="T49" fmla="*/ 39 h 1036"/>
                <a:gd name="T50" fmla="*/ 750 w 881"/>
                <a:gd name="T51" fmla="*/ 0 h 1036"/>
                <a:gd name="T52" fmla="*/ 732 w 881"/>
                <a:gd name="T53" fmla="*/ 59 h 1036"/>
                <a:gd name="T54" fmla="*/ 730 w 881"/>
                <a:gd name="T55" fmla="*/ 19 h 1036"/>
                <a:gd name="T56" fmla="*/ 693 w 881"/>
                <a:gd name="T57" fmla="*/ 80 h 1036"/>
                <a:gd name="T58" fmla="*/ 722 w 881"/>
                <a:gd name="T59" fmla="*/ 5 h 1036"/>
                <a:gd name="T60" fmla="*/ 702 w 881"/>
                <a:gd name="T61" fmla="*/ 2 h 1036"/>
                <a:gd name="T62" fmla="*/ 580 w 881"/>
                <a:gd name="T63" fmla="*/ 110 h 1036"/>
                <a:gd name="T64" fmla="*/ 546 w 881"/>
                <a:gd name="T65" fmla="*/ 81 h 1036"/>
                <a:gd name="T66" fmla="*/ 477 w 881"/>
                <a:gd name="T67" fmla="*/ 149 h 1036"/>
                <a:gd name="T68" fmla="*/ 476 w 881"/>
                <a:gd name="T69" fmla="*/ 171 h 1036"/>
                <a:gd name="T70" fmla="*/ 495 w 881"/>
                <a:gd name="T71" fmla="*/ 179 h 1036"/>
                <a:gd name="T72" fmla="*/ 472 w 881"/>
                <a:gd name="T73" fmla="*/ 211 h 1036"/>
                <a:gd name="T74" fmla="*/ 440 w 881"/>
                <a:gd name="T75" fmla="*/ 191 h 1036"/>
                <a:gd name="T76" fmla="*/ 457 w 881"/>
                <a:gd name="T77" fmla="*/ 175 h 1036"/>
                <a:gd name="T78" fmla="*/ 450 w 881"/>
                <a:gd name="T79" fmla="*/ 161 h 1036"/>
                <a:gd name="T80" fmla="*/ 398 w 881"/>
                <a:gd name="T81" fmla="*/ 209 h 1036"/>
                <a:gd name="T82" fmla="*/ 415 w 881"/>
                <a:gd name="T83" fmla="*/ 225 h 1036"/>
                <a:gd name="T84" fmla="*/ 339 w 881"/>
                <a:gd name="T85" fmla="*/ 257 h 1036"/>
                <a:gd name="T86" fmla="*/ 357 w 881"/>
                <a:gd name="T87" fmla="*/ 276 h 1036"/>
                <a:gd name="T88" fmla="*/ 443 w 881"/>
                <a:gd name="T89" fmla="*/ 227 h 1036"/>
                <a:gd name="T90" fmla="*/ 467 w 881"/>
                <a:gd name="T91" fmla="*/ 233 h 1036"/>
                <a:gd name="T92" fmla="*/ 235 w 881"/>
                <a:gd name="T93" fmla="*/ 581 h 1036"/>
                <a:gd name="T94" fmla="*/ 57 w 881"/>
                <a:gd name="T95" fmla="*/ 680 h 1036"/>
                <a:gd name="T96" fmla="*/ 15 w 881"/>
                <a:gd name="T97" fmla="*/ 743 h 1036"/>
                <a:gd name="T98" fmla="*/ 0 w 881"/>
                <a:gd name="T99" fmla="*/ 983 h 1036"/>
                <a:gd name="T100" fmla="*/ 62 w 881"/>
                <a:gd name="T101" fmla="*/ 1036 h 1036"/>
                <a:gd name="T102" fmla="*/ 103 w 881"/>
                <a:gd name="T103" fmla="*/ 1035 h 1036"/>
                <a:gd name="T104" fmla="*/ 207 w 881"/>
                <a:gd name="T105" fmla="*/ 953 h 1036"/>
                <a:gd name="T106" fmla="*/ 210 w 881"/>
                <a:gd name="T107" fmla="*/ 910 h 1036"/>
                <a:gd name="T108" fmla="*/ 222 w 881"/>
                <a:gd name="T109" fmla="*/ 910 h 1036"/>
                <a:gd name="T110" fmla="*/ 236 w 881"/>
                <a:gd name="T111" fmla="*/ 980 h 10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81" h="1036">
                  <a:moveTo>
                    <a:pt x="236" y="980"/>
                  </a:moveTo>
                  <a:cubicBezTo>
                    <a:pt x="263" y="980"/>
                    <a:pt x="263" y="980"/>
                    <a:pt x="263" y="980"/>
                  </a:cubicBezTo>
                  <a:cubicBezTo>
                    <a:pt x="269" y="918"/>
                    <a:pt x="269" y="918"/>
                    <a:pt x="269" y="918"/>
                  </a:cubicBezTo>
                  <a:cubicBezTo>
                    <a:pt x="295" y="900"/>
                    <a:pt x="295" y="900"/>
                    <a:pt x="295" y="900"/>
                  </a:cubicBezTo>
                  <a:cubicBezTo>
                    <a:pt x="298" y="642"/>
                    <a:pt x="298" y="642"/>
                    <a:pt x="298" y="642"/>
                  </a:cubicBezTo>
                  <a:cubicBezTo>
                    <a:pt x="341" y="577"/>
                    <a:pt x="341" y="577"/>
                    <a:pt x="341" y="577"/>
                  </a:cubicBezTo>
                  <a:cubicBezTo>
                    <a:pt x="379" y="584"/>
                    <a:pt x="379" y="584"/>
                    <a:pt x="379" y="584"/>
                  </a:cubicBezTo>
                  <a:cubicBezTo>
                    <a:pt x="364" y="533"/>
                    <a:pt x="364" y="533"/>
                    <a:pt x="364" y="533"/>
                  </a:cubicBezTo>
                  <a:cubicBezTo>
                    <a:pt x="481" y="259"/>
                    <a:pt x="481" y="259"/>
                    <a:pt x="481" y="259"/>
                  </a:cubicBezTo>
                  <a:cubicBezTo>
                    <a:pt x="504" y="268"/>
                    <a:pt x="504" y="268"/>
                    <a:pt x="504" y="268"/>
                  </a:cubicBezTo>
                  <a:cubicBezTo>
                    <a:pt x="512" y="226"/>
                    <a:pt x="512" y="226"/>
                    <a:pt x="512" y="226"/>
                  </a:cubicBezTo>
                  <a:cubicBezTo>
                    <a:pt x="567" y="234"/>
                    <a:pt x="567" y="234"/>
                    <a:pt x="567" y="234"/>
                  </a:cubicBezTo>
                  <a:cubicBezTo>
                    <a:pt x="566" y="184"/>
                    <a:pt x="566" y="184"/>
                    <a:pt x="566" y="184"/>
                  </a:cubicBezTo>
                  <a:cubicBezTo>
                    <a:pt x="591" y="182"/>
                    <a:pt x="591" y="182"/>
                    <a:pt x="591" y="182"/>
                  </a:cubicBezTo>
                  <a:cubicBezTo>
                    <a:pt x="603" y="160"/>
                    <a:pt x="603" y="160"/>
                    <a:pt x="603" y="160"/>
                  </a:cubicBezTo>
                  <a:cubicBezTo>
                    <a:pt x="652" y="201"/>
                    <a:pt x="652" y="201"/>
                    <a:pt x="652" y="201"/>
                  </a:cubicBezTo>
                  <a:cubicBezTo>
                    <a:pt x="731" y="178"/>
                    <a:pt x="731" y="178"/>
                    <a:pt x="731" y="178"/>
                  </a:cubicBezTo>
                  <a:cubicBezTo>
                    <a:pt x="752" y="90"/>
                    <a:pt x="752" y="90"/>
                    <a:pt x="752" y="90"/>
                  </a:cubicBezTo>
                  <a:cubicBezTo>
                    <a:pt x="818" y="107"/>
                    <a:pt x="818" y="107"/>
                    <a:pt x="818" y="107"/>
                  </a:cubicBezTo>
                  <a:cubicBezTo>
                    <a:pt x="815" y="160"/>
                    <a:pt x="815" y="160"/>
                    <a:pt x="815" y="160"/>
                  </a:cubicBezTo>
                  <a:cubicBezTo>
                    <a:pt x="881" y="94"/>
                    <a:pt x="881" y="94"/>
                    <a:pt x="881" y="94"/>
                  </a:cubicBezTo>
                  <a:cubicBezTo>
                    <a:pt x="837" y="87"/>
                    <a:pt x="837" y="87"/>
                    <a:pt x="837" y="87"/>
                  </a:cubicBezTo>
                  <a:cubicBezTo>
                    <a:pt x="801" y="69"/>
                    <a:pt x="801" y="69"/>
                    <a:pt x="801" y="69"/>
                  </a:cubicBezTo>
                  <a:cubicBezTo>
                    <a:pt x="843" y="65"/>
                    <a:pt x="843" y="65"/>
                    <a:pt x="843" y="65"/>
                  </a:cubicBezTo>
                  <a:cubicBezTo>
                    <a:pt x="854" y="39"/>
                    <a:pt x="854" y="39"/>
                    <a:pt x="854" y="39"/>
                  </a:cubicBezTo>
                  <a:cubicBezTo>
                    <a:pt x="854" y="39"/>
                    <a:pt x="750" y="0"/>
                    <a:pt x="750" y="0"/>
                  </a:cubicBezTo>
                  <a:cubicBezTo>
                    <a:pt x="750" y="1"/>
                    <a:pt x="732" y="59"/>
                    <a:pt x="732" y="59"/>
                  </a:cubicBezTo>
                  <a:cubicBezTo>
                    <a:pt x="730" y="19"/>
                    <a:pt x="730" y="19"/>
                    <a:pt x="730" y="19"/>
                  </a:cubicBezTo>
                  <a:cubicBezTo>
                    <a:pt x="693" y="80"/>
                    <a:pt x="693" y="80"/>
                    <a:pt x="693" y="80"/>
                  </a:cubicBezTo>
                  <a:cubicBezTo>
                    <a:pt x="722" y="5"/>
                    <a:pt x="722" y="5"/>
                    <a:pt x="722" y="5"/>
                  </a:cubicBezTo>
                  <a:cubicBezTo>
                    <a:pt x="702" y="2"/>
                    <a:pt x="702" y="2"/>
                    <a:pt x="702" y="2"/>
                  </a:cubicBezTo>
                  <a:cubicBezTo>
                    <a:pt x="580" y="110"/>
                    <a:pt x="580" y="110"/>
                    <a:pt x="580" y="110"/>
                  </a:cubicBezTo>
                  <a:cubicBezTo>
                    <a:pt x="546" y="81"/>
                    <a:pt x="546" y="81"/>
                    <a:pt x="546" y="81"/>
                  </a:cubicBezTo>
                  <a:cubicBezTo>
                    <a:pt x="477" y="149"/>
                    <a:pt x="477" y="149"/>
                    <a:pt x="477" y="149"/>
                  </a:cubicBezTo>
                  <a:cubicBezTo>
                    <a:pt x="476" y="171"/>
                    <a:pt x="476" y="171"/>
                    <a:pt x="476" y="171"/>
                  </a:cubicBezTo>
                  <a:cubicBezTo>
                    <a:pt x="495" y="179"/>
                    <a:pt x="495" y="179"/>
                    <a:pt x="495" y="179"/>
                  </a:cubicBezTo>
                  <a:cubicBezTo>
                    <a:pt x="472" y="211"/>
                    <a:pt x="472" y="211"/>
                    <a:pt x="472" y="211"/>
                  </a:cubicBezTo>
                  <a:cubicBezTo>
                    <a:pt x="440" y="191"/>
                    <a:pt x="440" y="191"/>
                    <a:pt x="440" y="191"/>
                  </a:cubicBezTo>
                  <a:cubicBezTo>
                    <a:pt x="457" y="175"/>
                    <a:pt x="457" y="175"/>
                    <a:pt x="457" y="175"/>
                  </a:cubicBezTo>
                  <a:cubicBezTo>
                    <a:pt x="450" y="161"/>
                    <a:pt x="450" y="161"/>
                    <a:pt x="450" y="161"/>
                  </a:cubicBezTo>
                  <a:cubicBezTo>
                    <a:pt x="398" y="209"/>
                    <a:pt x="398" y="209"/>
                    <a:pt x="398" y="209"/>
                  </a:cubicBezTo>
                  <a:cubicBezTo>
                    <a:pt x="415" y="225"/>
                    <a:pt x="415" y="225"/>
                    <a:pt x="415" y="225"/>
                  </a:cubicBezTo>
                  <a:cubicBezTo>
                    <a:pt x="339" y="257"/>
                    <a:pt x="339" y="257"/>
                    <a:pt x="339" y="257"/>
                  </a:cubicBezTo>
                  <a:cubicBezTo>
                    <a:pt x="357" y="276"/>
                    <a:pt x="357" y="276"/>
                    <a:pt x="357" y="276"/>
                  </a:cubicBezTo>
                  <a:cubicBezTo>
                    <a:pt x="443" y="227"/>
                    <a:pt x="443" y="227"/>
                    <a:pt x="443" y="227"/>
                  </a:cubicBezTo>
                  <a:cubicBezTo>
                    <a:pt x="467" y="233"/>
                    <a:pt x="467" y="233"/>
                    <a:pt x="467" y="233"/>
                  </a:cubicBezTo>
                  <a:cubicBezTo>
                    <a:pt x="235" y="581"/>
                    <a:pt x="235" y="581"/>
                    <a:pt x="235" y="581"/>
                  </a:cubicBezTo>
                  <a:cubicBezTo>
                    <a:pt x="57" y="680"/>
                    <a:pt x="57" y="680"/>
                    <a:pt x="57" y="680"/>
                  </a:cubicBezTo>
                  <a:cubicBezTo>
                    <a:pt x="15" y="743"/>
                    <a:pt x="15" y="743"/>
                    <a:pt x="15" y="743"/>
                  </a:cubicBezTo>
                  <a:cubicBezTo>
                    <a:pt x="0" y="983"/>
                    <a:pt x="0" y="983"/>
                    <a:pt x="0" y="983"/>
                  </a:cubicBezTo>
                  <a:cubicBezTo>
                    <a:pt x="62" y="1036"/>
                    <a:pt x="62" y="1036"/>
                    <a:pt x="62" y="1036"/>
                  </a:cubicBezTo>
                  <a:cubicBezTo>
                    <a:pt x="103" y="1035"/>
                    <a:pt x="103" y="1035"/>
                    <a:pt x="103" y="1035"/>
                  </a:cubicBezTo>
                  <a:cubicBezTo>
                    <a:pt x="207" y="953"/>
                    <a:pt x="207" y="953"/>
                    <a:pt x="207" y="953"/>
                  </a:cubicBezTo>
                  <a:cubicBezTo>
                    <a:pt x="210" y="910"/>
                    <a:pt x="210" y="910"/>
                    <a:pt x="210" y="910"/>
                  </a:cubicBezTo>
                  <a:cubicBezTo>
                    <a:pt x="222" y="910"/>
                    <a:pt x="222" y="910"/>
                    <a:pt x="222" y="910"/>
                  </a:cubicBezTo>
                  <a:lnTo>
                    <a:pt x="236" y="980"/>
                  </a:lnTo>
                  <a:close/>
                </a:path>
              </a:pathLst>
            </a:custGeom>
            <a:solidFill>
              <a:srgbClr val="D0CE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17" name="Freeform 15">
              <a:extLst>
                <a:ext uri="{FF2B5EF4-FFF2-40B4-BE49-F238E27FC236}">
                  <a16:creationId xmlns:a16="http://schemas.microsoft.com/office/drawing/2014/main" id="{912D0BD1-6667-2F90-C3C9-0B22E839BCFE}"/>
                </a:ext>
              </a:extLst>
            </p:cNvPr>
            <p:cNvSpPr>
              <a:spLocks/>
            </p:cNvSpPr>
            <p:nvPr/>
          </p:nvSpPr>
          <p:spPr bwMode="auto">
            <a:xfrm>
              <a:off x="7910513" y="2530475"/>
              <a:ext cx="169863" cy="250825"/>
            </a:xfrm>
            <a:custGeom>
              <a:avLst/>
              <a:gdLst>
                <a:gd name="T0" fmla="*/ 87 w 107"/>
                <a:gd name="T1" fmla="*/ 0 h 158"/>
                <a:gd name="T2" fmla="*/ 65 w 107"/>
                <a:gd name="T3" fmla="*/ 14 h 158"/>
                <a:gd name="T4" fmla="*/ 75 w 107"/>
                <a:gd name="T5" fmla="*/ 28 h 158"/>
                <a:gd name="T6" fmla="*/ 59 w 107"/>
                <a:gd name="T7" fmla="*/ 43 h 158"/>
                <a:gd name="T8" fmla="*/ 52 w 107"/>
                <a:gd name="T9" fmla="*/ 18 h 158"/>
                <a:gd name="T10" fmla="*/ 39 w 107"/>
                <a:gd name="T11" fmla="*/ 15 h 158"/>
                <a:gd name="T12" fmla="*/ 19 w 107"/>
                <a:gd name="T13" fmla="*/ 39 h 158"/>
                <a:gd name="T14" fmla="*/ 5 w 107"/>
                <a:gd name="T15" fmla="*/ 35 h 158"/>
                <a:gd name="T16" fmla="*/ 23 w 107"/>
                <a:gd name="T17" fmla="*/ 94 h 158"/>
                <a:gd name="T18" fmla="*/ 48 w 107"/>
                <a:gd name="T19" fmla="*/ 99 h 158"/>
                <a:gd name="T20" fmla="*/ 53 w 107"/>
                <a:gd name="T21" fmla="*/ 118 h 158"/>
                <a:gd name="T22" fmla="*/ 37 w 107"/>
                <a:gd name="T23" fmla="*/ 134 h 158"/>
                <a:gd name="T24" fmla="*/ 16 w 107"/>
                <a:gd name="T25" fmla="*/ 122 h 158"/>
                <a:gd name="T26" fmla="*/ 1 w 107"/>
                <a:gd name="T27" fmla="*/ 124 h 158"/>
                <a:gd name="T28" fmla="*/ 0 w 107"/>
                <a:gd name="T29" fmla="*/ 139 h 158"/>
                <a:gd name="T30" fmla="*/ 24 w 107"/>
                <a:gd name="T31" fmla="*/ 156 h 158"/>
                <a:gd name="T32" fmla="*/ 59 w 107"/>
                <a:gd name="T33" fmla="*/ 158 h 158"/>
                <a:gd name="T34" fmla="*/ 73 w 107"/>
                <a:gd name="T35" fmla="*/ 135 h 158"/>
                <a:gd name="T36" fmla="*/ 99 w 107"/>
                <a:gd name="T37" fmla="*/ 124 h 158"/>
                <a:gd name="T38" fmla="*/ 92 w 107"/>
                <a:gd name="T39" fmla="*/ 115 h 158"/>
                <a:gd name="T40" fmla="*/ 73 w 107"/>
                <a:gd name="T41" fmla="*/ 119 h 158"/>
                <a:gd name="T42" fmla="*/ 68 w 107"/>
                <a:gd name="T43" fmla="*/ 102 h 158"/>
                <a:gd name="T44" fmla="*/ 91 w 107"/>
                <a:gd name="T45" fmla="*/ 92 h 158"/>
                <a:gd name="T46" fmla="*/ 91 w 107"/>
                <a:gd name="T47" fmla="*/ 80 h 158"/>
                <a:gd name="T48" fmla="*/ 77 w 107"/>
                <a:gd name="T49" fmla="*/ 74 h 158"/>
                <a:gd name="T50" fmla="*/ 80 w 107"/>
                <a:gd name="T51" fmla="*/ 63 h 158"/>
                <a:gd name="T52" fmla="*/ 101 w 107"/>
                <a:gd name="T53" fmla="*/ 54 h 158"/>
                <a:gd name="T54" fmla="*/ 107 w 107"/>
                <a:gd name="T55" fmla="*/ 48 h 158"/>
                <a:gd name="T56" fmla="*/ 105 w 107"/>
                <a:gd name="T57" fmla="*/ 11 h 158"/>
                <a:gd name="T58" fmla="*/ 87 w 107"/>
                <a:gd name="T59" fmla="*/ 0 h 158"/>
                <a:gd name="T60" fmla="*/ 87 w 107"/>
                <a:gd name="T61" fmla="*/ 0 h 158"/>
                <a:gd name="T62" fmla="*/ 87 w 107"/>
                <a:gd name="T63"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7" h="158">
                  <a:moveTo>
                    <a:pt x="87" y="0"/>
                  </a:moveTo>
                  <a:lnTo>
                    <a:pt x="65" y="14"/>
                  </a:lnTo>
                  <a:lnTo>
                    <a:pt x="75" y="28"/>
                  </a:lnTo>
                  <a:lnTo>
                    <a:pt x="59" y="43"/>
                  </a:lnTo>
                  <a:lnTo>
                    <a:pt x="52" y="18"/>
                  </a:lnTo>
                  <a:lnTo>
                    <a:pt x="39" y="15"/>
                  </a:lnTo>
                  <a:lnTo>
                    <a:pt x="19" y="39"/>
                  </a:lnTo>
                  <a:lnTo>
                    <a:pt x="5" y="35"/>
                  </a:lnTo>
                  <a:lnTo>
                    <a:pt x="23" y="94"/>
                  </a:lnTo>
                  <a:lnTo>
                    <a:pt x="48" y="99"/>
                  </a:lnTo>
                  <a:lnTo>
                    <a:pt x="53" y="118"/>
                  </a:lnTo>
                  <a:lnTo>
                    <a:pt x="37" y="134"/>
                  </a:lnTo>
                  <a:lnTo>
                    <a:pt x="16" y="122"/>
                  </a:lnTo>
                  <a:lnTo>
                    <a:pt x="1" y="124"/>
                  </a:lnTo>
                  <a:lnTo>
                    <a:pt x="0" y="139"/>
                  </a:lnTo>
                  <a:lnTo>
                    <a:pt x="24" y="156"/>
                  </a:lnTo>
                  <a:lnTo>
                    <a:pt x="59" y="158"/>
                  </a:lnTo>
                  <a:lnTo>
                    <a:pt x="73" y="135"/>
                  </a:lnTo>
                  <a:lnTo>
                    <a:pt x="99" y="124"/>
                  </a:lnTo>
                  <a:lnTo>
                    <a:pt x="92" y="115"/>
                  </a:lnTo>
                  <a:lnTo>
                    <a:pt x="73" y="119"/>
                  </a:lnTo>
                  <a:lnTo>
                    <a:pt x="68" y="102"/>
                  </a:lnTo>
                  <a:lnTo>
                    <a:pt x="91" y="92"/>
                  </a:lnTo>
                  <a:lnTo>
                    <a:pt x="91" y="80"/>
                  </a:lnTo>
                  <a:lnTo>
                    <a:pt x="77" y="74"/>
                  </a:lnTo>
                  <a:lnTo>
                    <a:pt x="80" y="63"/>
                  </a:lnTo>
                  <a:lnTo>
                    <a:pt x="101" y="54"/>
                  </a:lnTo>
                  <a:lnTo>
                    <a:pt x="107" y="48"/>
                  </a:lnTo>
                  <a:lnTo>
                    <a:pt x="105" y="11"/>
                  </a:lnTo>
                  <a:lnTo>
                    <a:pt x="87" y="0"/>
                  </a:lnTo>
                  <a:lnTo>
                    <a:pt x="87" y="0"/>
                  </a:lnTo>
                  <a:lnTo>
                    <a:pt x="87" y="0"/>
                  </a:lnTo>
                  <a:close/>
                </a:path>
              </a:pathLst>
            </a:custGeom>
            <a:solidFill>
              <a:srgbClr val="E306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18" name="Freeform 16">
              <a:extLst>
                <a:ext uri="{FF2B5EF4-FFF2-40B4-BE49-F238E27FC236}">
                  <a16:creationId xmlns:a16="http://schemas.microsoft.com/office/drawing/2014/main" id="{3262B58B-AF68-E93E-0B91-2F4BB0012E12}"/>
                </a:ext>
              </a:extLst>
            </p:cNvPr>
            <p:cNvSpPr>
              <a:spLocks/>
            </p:cNvSpPr>
            <p:nvPr/>
          </p:nvSpPr>
          <p:spPr bwMode="auto">
            <a:xfrm>
              <a:off x="7650163" y="2239962"/>
              <a:ext cx="280988" cy="506413"/>
            </a:xfrm>
            <a:custGeom>
              <a:avLst/>
              <a:gdLst>
                <a:gd name="T0" fmla="*/ 100 w 177"/>
                <a:gd name="T1" fmla="*/ 319 h 319"/>
                <a:gd name="T2" fmla="*/ 84 w 177"/>
                <a:gd name="T3" fmla="*/ 301 h 319"/>
                <a:gd name="T4" fmla="*/ 24 w 177"/>
                <a:gd name="T5" fmla="*/ 301 h 319"/>
                <a:gd name="T6" fmla="*/ 26 w 177"/>
                <a:gd name="T7" fmla="*/ 235 h 319"/>
                <a:gd name="T8" fmla="*/ 0 w 177"/>
                <a:gd name="T9" fmla="*/ 222 h 319"/>
                <a:gd name="T10" fmla="*/ 10 w 177"/>
                <a:gd name="T11" fmla="*/ 105 h 319"/>
                <a:gd name="T12" fmla="*/ 48 w 177"/>
                <a:gd name="T13" fmla="*/ 54 h 319"/>
                <a:gd name="T14" fmla="*/ 100 w 177"/>
                <a:gd name="T15" fmla="*/ 51 h 319"/>
                <a:gd name="T16" fmla="*/ 133 w 177"/>
                <a:gd name="T17" fmla="*/ 11 h 319"/>
                <a:gd name="T18" fmla="*/ 168 w 177"/>
                <a:gd name="T19" fmla="*/ 0 h 319"/>
                <a:gd name="T20" fmla="*/ 163 w 177"/>
                <a:gd name="T21" fmla="*/ 50 h 319"/>
                <a:gd name="T22" fmla="*/ 143 w 177"/>
                <a:gd name="T23" fmla="*/ 83 h 319"/>
                <a:gd name="T24" fmla="*/ 139 w 177"/>
                <a:gd name="T25" fmla="*/ 119 h 319"/>
                <a:gd name="T26" fmla="*/ 152 w 177"/>
                <a:gd name="T27" fmla="*/ 133 h 319"/>
                <a:gd name="T28" fmla="*/ 168 w 177"/>
                <a:gd name="T29" fmla="*/ 129 h 319"/>
                <a:gd name="T30" fmla="*/ 177 w 177"/>
                <a:gd name="T31" fmla="*/ 151 h 319"/>
                <a:gd name="T32" fmla="*/ 159 w 177"/>
                <a:gd name="T33" fmla="*/ 175 h 319"/>
                <a:gd name="T34" fmla="*/ 145 w 177"/>
                <a:gd name="T35" fmla="*/ 167 h 319"/>
                <a:gd name="T36" fmla="*/ 152 w 177"/>
                <a:gd name="T37" fmla="*/ 161 h 319"/>
                <a:gd name="T38" fmla="*/ 147 w 177"/>
                <a:gd name="T39" fmla="*/ 154 h 319"/>
                <a:gd name="T40" fmla="*/ 131 w 177"/>
                <a:gd name="T41" fmla="*/ 170 h 319"/>
                <a:gd name="T42" fmla="*/ 133 w 177"/>
                <a:gd name="T43" fmla="*/ 197 h 319"/>
                <a:gd name="T44" fmla="*/ 96 w 177"/>
                <a:gd name="T45" fmla="*/ 225 h 319"/>
                <a:gd name="T46" fmla="*/ 103 w 177"/>
                <a:gd name="T47" fmla="*/ 234 h 319"/>
                <a:gd name="T48" fmla="*/ 137 w 177"/>
                <a:gd name="T49" fmla="*/ 227 h 319"/>
                <a:gd name="T50" fmla="*/ 160 w 177"/>
                <a:gd name="T51" fmla="*/ 259 h 319"/>
                <a:gd name="T52" fmla="*/ 155 w 177"/>
                <a:gd name="T53" fmla="*/ 285 h 319"/>
                <a:gd name="T54" fmla="*/ 129 w 177"/>
                <a:gd name="T55" fmla="*/ 287 h 319"/>
                <a:gd name="T56" fmla="*/ 104 w 177"/>
                <a:gd name="T57" fmla="*/ 269 h 319"/>
                <a:gd name="T58" fmla="*/ 97 w 177"/>
                <a:gd name="T59" fmla="*/ 239 h 319"/>
                <a:gd name="T60" fmla="*/ 85 w 177"/>
                <a:gd name="T61" fmla="*/ 243 h 319"/>
                <a:gd name="T62" fmla="*/ 91 w 177"/>
                <a:gd name="T63" fmla="*/ 261 h 319"/>
                <a:gd name="T64" fmla="*/ 80 w 177"/>
                <a:gd name="T65" fmla="*/ 265 h 319"/>
                <a:gd name="T66" fmla="*/ 77 w 177"/>
                <a:gd name="T67" fmla="*/ 277 h 319"/>
                <a:gd name="T68" fmla="*/ 107 w 177"/>
                <a:gd name="T69" fmla="*/ 294 h 319"/>
                <a:gd name="T70" fmla="*/ 100 w 177"/>
                <a:gd name="T71" fmla="*/ 319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7" h="319">
                  <a:moveTo>
                    <a:pt x="100" y="319"/>
                  </a:moveTo>
                  <a:lnTo>
                    <a:pt x="84" y="301"/>
                  </a:lnTo>
                  <a:lnTo>
                    <a:pt x="24" y="301"/>
                  </a:lnTo>
                  <a:lnTo>
                    <a:pt x="26" y="235"/>
                  </a:lnTo>
                  <a:lnTo>
                    <a:pt x="0" y="222"/>
                  </a:lnTo>
                  <a:lnTo>
                    <a:pt x="10" y="105"/>
                  </a:lnTo>
                  <a:lnTo>
                    <a:pt x="48" y="54"/>
                  </a:lnTo>
                  <a:lnTo>
                    <a:pt x="100" y="51"/>
                  </a:lnTo>
                  <a:lnTo>
                    <a:pt x="133" y="11"/>
                  </a:lnTo>
                  <a:lnTo>
                    <a:pt x="168" y="0"/>
                  </a:lnTo>
                  <a:lnTo>
                    <a:pt x="163" y="50"/>
                  </a:lnTo>
                  <a:lnTo>
                    <a:pt x="143" y="83"/>
                  </a:lnTo>
                  <a:lnTo>
                    <a:pt x="139" y="119"/>
                  </a:lnTo>
                  <a:lnTo>
                    <a:pt x="152" y="133"/>
                  </a:lnTo>
                  <a:lnTo>
                    <a:pt x="168" y="129"/>
                  </a:lnTo>
                  <a:lnTo>
                    <a:pt x="177" y="151"/>
                  </a:lnTo>
                  <a:lnTo>
                    <a:pt x="159" y="175"/>
                  </a:lnTo>
                  <a:lnTo>
                    <a:pt x="145" y="167"/>
                  </a:lnTo>
                  <a:lnTo>
                    <a:pt x="152" y="161"/>
                  </a:lnTo>
                  <a:lnTo>
                    <a:pt x="147" y="154"/>
                  </a:lnTo>
                  <a:lnTo>
                    <a:pt x="131" y="170"/>
                  </a:lnTo>
                  <a:lnTo>
                    <a:pt x="133" y="197"/>
                  </a:lnTo>
                  <a:lnTo>
                    <a:pt x="96" y="225"/>
                  </a:lnTo>
                  <a:lnTo>
                    <a:pt x="103" y="234"/>
                  </a:lnTo>
                  <a:lnTo>
                    <a:pt x="137" y="227"/>
                  </a:lnTo>
                  <a:lnTo>
                    <a:pt x="160" y="259"/>
                  </a:lnTo>
                  <a:lnTo>
                    <a:pt x="155" y="285"/>
                  </a:lnTo>
                  <a:lnTo>
                    <a:pt x="129" y="287"/>
                  </a:lnTo>
                  <a:lnTo>
                    <a:pt x="104" y="269"/>
                  </a:lnTo>
                  <a:lnTo>
                    <a:pt x="97" y="239"/>
                  </a:lnTo>
                  <a:lnTo>
                    <a:pt x="85" y="243"/>
                  </a:lnTo>
                  <a:lnTo>
                    <a:pt x="91" y="261"/>
                  </a:lnTo>
                  <a:lnTo>
                    <a:pt x="80" y="265"/>
                  </a:lnTo>
                  <a:lnTo>
                    <a:pt x="77" y="277"/>
                  </a:lnTo>
                  <a:lnTo>
                    <a:pt x="107" y="294"/>
                  </a:lnTo>
                  <a:lnTo>
                    <a:pt x="100" y="319"/>
                  </a:lnTo>
                  <a:close/>
                </a:path>
              </a:pathLst>
            </a:custGeom>
            <a:solidFill>
              <a:srgbClr val="D0CE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19" name="Freeform 17">
              <a:extLst>
                <a:ext uri="{FF2B5EF4-FFF2-40B4-BE49-F238E27FC236}">
                  <a16:creationId xmlns:a16="http://schemas.microsoft.com/office/drawing/2014/main" id="{43189D38-E9B3-B4B8-3B92-D823F5AD4366}"/>
                </a:ext>
              </a:extLst>
            </p:cNvPr>
            <p:cNvSpPr>
              <a:spLocks/>
            </p:cNvSpPr>
            <p:nvPr/>
          </p:nvSpPr>
          <p:spPr bwMode="auto">
            <a:xfrm>
              <a:off x="6161088" y="2332037"/>
              <a:ext cx="254000" cy="209550"/>
            </a:xfrm>
            <a:custGeom>
              <a:avLst/>
              <a:gdLst>
                <a:gd name="T0" fmla="*/ 94 w 160"/>
                <a:gd name="T1" fmla="*/ 0 h 132"/>
                <a:gd name="T2" fmla="*/ 138 w 160"/>
                <a:gd name="T3" fmla="*/ 6 h 132"/>
                <a:gd name="T4" fmla="*/ 160 w 160"/>
                <a:gd name="T5" fmla="*/ 109 h 132"/>
                <a:gd name="T6" fmla="*/ 94 w 160"/>
                <a:gd name="T7" fmla="*/ 132 h 132"/>
                <a:gd name="T8" fmla="*/ 94 w 160"/>
                <a:gd name="T9" fmla="*/ 132 h 132"/>
                <a:gd name="T10" fmla="*/ 72 w 160"/>
                <a:gd name="T11" fmla="*/ 119 h 132"/>
                <a:gd name="T12" fmla="*/ 58 w 160"/>
                <a:gd name="T13" fmla="*/ 79 h 132"/>
                <a:gd name="T14" fmla="*/ 46 w 160"/>
                <a:gd name="T15" fmla="*/ 79 h 132"/>
                <a:gd name="T16" fmla="*/ 46 w 160"/>
                <a:gd name="T17" fmla="*/ 96 h 132"/>
                <a:gd name="T18" fmla="*/ 20 w 160"/>
                <a:gd name="T19" fmla="*/ 100 h 132"/>
                <a:gd name="T20" fmla="*/ 0 w 160"/>
                <a:gd name="T21" fmla="*/ 49 h 132"/>
                <a:gd name="T22" fmla="*/ 94 w 160"/>
                <a:gd name="T23"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0" h="132">
                  <a:moveTo>
                    <a:pt x="94" y="0"/>
                  </a:moveTo>
                  <a:lnTo>
                    <a:pt x="138" y="6"/>
                  </a:lnTo>
                  <a:lnTo>
                    <a:pt x="160" y="109"/>
                  </a:lnTo>
                  <a:lnTo>
                    <a:pt x="94" y="132"/>
                  </a:lnTo>
                  <a:lnTo>
                    <a:pt x="94" y="132"/>
                  </a:lnTo>
                  <a:lnTo>
                    <a:pt x="72" y="119"/>
                  </a:lnTo>
                  <a:lnTo>
                    <a:pt x="58" y="79"/>
                  </a:lnTo>
                  <a:lnTo>
                    <a:pt x="46" y="79"/>
                  </a:lnTo>
                  <a:lnTo>
                    <a:pt x="46" y="96"/>
                  </a:lnTo>
                  <a:lnTo>
                    <a:pt x="20" y="100"/>
                  </a:lnTo>
                  <a:lnTo>
                    <a:pt x="0" y="49"/>
                  </a:lnTo>
                  <a:lnTo>
                    <a:pt x="94" y="0"/>
                  </a:lnTo>
                  <a:close/>
                </a:path>
              </a:pathLst>
            </a:custGeom>
            <a:solidFill>
              <a:srgbClr val="D0CE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20" name="Line 18">
              <a:extLst>
                <a:ext uri="{FF2B5EF4-FFF2-40B4-BE49-F238E27FC236}">
                  <a16:creationId xmlns:a16="http://schemas.microsoft.com/office/drawing/2014/main" id="{B0A4AE01-1D6F-1EED-FDBA-547FB2FFAB42}"/>
                </a:ext>
              </a:extLst>
            </p:cNvPr>
            <p:cNvSpPr>
              <a:spLocks noChangeShapeType="1"/>
            </p:cNvSpPr>
            <p:nvPr/>
          </p:nvSpPr>
          <p:spPr bwMode="auto">
            <a:xfrm>
              <a:off x="8089900" y="359092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21" name="Line 19">
              <a:extLst>
                <a:ext uri="{FF2B5EF4-FFF2-40B4-BE49-F238E27FC236}">
                  <a16:creationId xmlns:a16="http://schemas.microsoft.com/office/drawing/2014/main" id="{23F2EC4E-F06B-709B-E93D-3B6A731EB3A3}"/>
                </a:ext>
              </a:extLst>
            </p:cNvPr>
            <p:cNvSpPr>
              <a:spLocks noChangeShapeType="1"/>
            </p:cNvSpPr>
            <p:nvPr/>
          </p:nvSpPr>
          <p:spPr bwMode="auto">
            <a:xfrm>
              <a:off x="8089900" y="359092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22" name="Freeform 20">
              <a:extLst>
                <a:ext uri="{FF2B5EF4-FFF2-40B4-BE49-F238E27FC236}">
                  <a16:creationId xmlns:a16="http://schemas.microsoft.com/office/drawing/2014/main" id="{105C0973-85E6-C609-FB00-1AEE3F2A2DDC}"/>
                </a:ext>
              </a:extLst>
            </p:cNvPr>
            <p:cNvSpPr>
              <a:spLocks noEditPoints="1"/>
            </p:cNvSpPr>
            <p:nvPr/>
          </p:nvSpPr>
          <p:spPr bwMode="auto">
            <a:xfrm>
              <a:off x="6161088" y="3284537"/>
              <a:ext cx="1997075" cy="1441450"/>
            </a:xfrm>
            <a:custGeom>
              <a:avLst/>
              <a:gdLst>
                <a:gd name="T0" fmla="*/ 803 w 1258"/>
                <a:gd name="T1" fmla="*/ 787 h 908"/>
                <a:gd name="T2" fmla="*/ 820 w 1258"/>
                <a:gd name="T3" fmla="*/ 765 h 908"/>
                <a:gd name="T4" fmla="*/ 799 w 1258"/>
                <a:gd name="T5" fmla="*/ 761 h 908"/>
                <a:gd name="T6" fmla="*/ 762 w 1258"/>
                <a:gd name="T7" fmla="*/ 715 h 908"/>
                <a:gd name="T8" fmla="*/ 772 w 1258"/>
                <a:gd name="T9" fmla="*/ 685 h 908"/>
                <a:gd name="T10" fmla="*/ 755 w 1258"/>
                <a:gd name="T11" fmla="*/ 649 h 908"/>
                <a:gd name="T12" fmla="*/ 770 w 1258"/>
                <a:gd name="T13" fmla="*/ 577 h 908"/>
                <a:gd name="T14" fmla="*/ 775 w 1258"/>
                <a:gd name="T15" fmla="*/ 518 h 908"/>
                <a:gd name="T16" fmla="*/ 744 w 1258"/>
                <a:gd name="T17" fmla="*/ 537 h 908"/>
                <a:gd name="T18" fmla="*/ 736 w 1258"/>
                <a:gd name="T19" fmla="*/ 494 h 908"/>
                <a:gd name="T20" fmla="*/ 868 w 1258"/>
                <a:gd name="T21" fmla="*/ 404 h 908"/>
                <a:gd name="T22" fmla="*/ 894 w 1258"/>
                <a:gd name="T23" fmla="*/ 331 h 908"/>
                <a:gd name="T24" fmla="*/ 920 w 1258"/>
                <a:gd name="T25" fmla="*/ 286 h 908"/>
                <a:gd name="T26" fmla="*/ 896 w 1258"/>
                <a:gd name="T27" fmla="*/ 275 h 908"/>
                <a:gd name="T28" fmla="*/ 859 w 1258"/>
                <a:gd name="T29" fmla="*/ 257 h 908"/>
                <a:gd name="T30" fmla="*/ 834 w 1258"/>
                <a:gd name="T31" fmla="*/ 257 h 908"/>
                <a:gd name="T32" fmla="*/ 751 w 1258"/>
                <a:gd name="T33" fmla="*/ 198 h 908"/>
                <a:gd name="T34" fmla="*/ 691 w 1258"/>
                <a:gd name="T35" fmla="*/ 150 h 908"/>
                <a:gd name="T36" fmla="*/ 652 w 1258"/>
                <a:gd name="T37" fmla="*/ 129 h 908"/>
                <a:gd name="T38" fmla="*/ 619 w 1258"/>
                <a:gd name="T39" fmla="*/ 89 h 908"/>
                <a:gd name="T40" fmla="*/ 559 w 1258"/>
                <a:gd name="T41" fmla="*/ 0 h 908"/>
                <a:gd name="T42" fmla="*/ 492 w 1258"/>
                <a:gd name="T43" fmla="*/ 2 h 908"/>
                <a:gd name="T44" fmla="*/ 371 w 1258"/>
                <a:gd name="T45" fmla="*/ 97 h 908"/>
                <a:gd name="T46" fmla="*/ 339 w 1258"/>
                <a:gd name="T47" fmla="*/ 133 h 908"/>
                <a:gd name="T48" fmla="*/ 273 w 1258"/>
                <a:gd name="T49" fmla="*/ 71 h 908"/>
                <a:gd name="T50" fmla="*/ 234 w 1258"/>
                <a:gd name="T51" fmla="*/ 181 h 908"/>
                <a:gd name="T52" fmla="*/ 121 w 1258"/>
                <a:gd name="T53" fmla="*/ 126 h 908"/>
                <a:gd name="T54" fmla="*/ 0 w 1258"/>
                <a:gd name="T55" fmla="*/ 174 h 908"/>
                <a:gd name="T56" fmla="*/ 148 w 1258"/>
                <a:gd name="T57" fmla="*/ 311 h 908"/>
                <a:gd name="T58" fmla="*/ 192 w 1258"/>
                <a:gd name="T59" fmla="*/ 426 h 908"/>
                <a:gd name="T60" fmla="*/ 100 w 1258"/>
                <a:gd name="T61" fmla="*/ 705 h 908"/>
                <a:gd name="T62" fmla="*/ 72 w 1258"/>
                <a:gd name="T63" fmla="*/ 736 h 908"/>
                <a:gd name="T64" fmla="*/ 232 w 1258"/>
                <a:gd name="T65" fmla="*/ 835 h 908"/>
                <a:gd name="T66" fmla="*/ 376 w 1258"/>
                <a:gd name="T67" fmla="*/ 908 h 908"/>
                <a:gd name="T68" fmla="*/ 429 w 1258"/>
                <a:gd name="T69" fmla="*/ 908 h 908"/>
                <a:gd name="T70" fmla="*/ 467 w 1258"/>
                <a:gd name="T71" fmla="*/ 817 h 908"/>
                <a:gd name="T72" fmla="*/ 528 w 1258"/>
                <a:gd name="T73" fmla="*/ 815 h 908"/>
                <a:gd name="T74" fmla="*/ 712 w 1258"/>
                <a:gd name="T75" fmla="*/ 872 h 908"/>
                <a:gd name="T76" fmla="*/ 808 w 1258"/>
                <a:gd name="T77" fmla="*/ 796 h 908"/>
                <a:gd name="T78" fmla="*/ 1258 w 1258"/>
                <a:gd name="T79" fmla="*/ 558 h 9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58" h="908">
                  <a:moveTo>
                    <a:pt x="808" y="796"/>
                  </a:moveTo>
                  <a:lnTo>
                    <a:pt x="803" y="787"/>
                  </a:lnTo>
                  <a:lnTo>
                    <a:pt x="820" y="765"/>
                  </a:lnTo>
                  <a:lnTo>
                    <a:pt x="820" y="765"/>
                  </a:lnTo>
                  <a:lnTo>
                    <a:pt x="814" y="757"/>
                  </a:lnTo>
                  <a:lnTo>
                    <a:pt x="799" y="761"/>
                  </a:lnTo>
                  <a:lnTo>
                    <a:pt x="763" y="735"/>
                  </a:lnTo>
                  <a:lnTo>
                    <a:pt x="762" y="715"/>
                  </a:lnTo>
                  <a:lnTo>
                    <a:pt x="775" y="698"/>
                  </a:lnTo>
                  <a:lnTo>
                    <a:pt x="772" y="685"/>
                  </a:lnTo>
                  <a:lnTo>
                    <a:pt x="756" y="672"/>
                  </a:lnTo>
                  <a:lnTo>
                    <a:pt x="755" y="649"/>
                  </a:lnTo>
                  <a:lnTo>
                    <a:pt x="791" y="638"/>
                  </a:lnTo>
                  <a:lnTo>
                    <a:pt x="770" y="577"/>
                  </a:lnTo>
                  <a:lnTo>
                    <a:pt x="786" y="574"/>
                  </a:lnTo>
                  <a:lnTo>
                    <a:pt x="775" y="518"/>
                  </a:lnTo>
                  <a:lnTo>
                    <a:pt x="744" y="514"/>
                  </a:lnTo>
                  <a:lnTo>
                    <a:pt x="744" y="537"/>
                  </a:lnTo>
                  <a:lnTo>
                    <a:pt x="722" y="534"/>
                  </a:lnTo>
                  <a:lnTo>
                    <a:pt x="736" y="494"/>
                  </a:lnTo>
                  <a:lnTo>
                    <a:pt x="795" y="429"/>
                  </a:lnTo>
                  <a:lnTo>
                    <a:pt x="868" y="404"/>
                  </a:lnTo>
                  <a:lnTo>
                    <a:pt x="868" y="358"/>
                  </a:lnTo>
                  <a:lnTo>
                    <a:pt x="894" y="331"/>
                  </a:lnTo>
                  <a:lnTo>
                    <a:pt x="894" y="314"/>
                  </a:lnTo>
                  <a:lnTo>
                    <a:pt x="920" y="286"/>
                  </a:lnTo>
                  <a:lnTo>
                    <a:pt x="920" y="275"/>
                  </a:lnTo>
                  <a:lnTo>
                    <a:pt x="896" y="275"/>
                  </a:lnTo>
                  <a:lnTo>
                    <a:pt x="872" y="255"/>
                  </a:lnTo>
                  <a:lnTo>
                    <a:pt x="859" y="257"/>
                  </a:lnTo>
                  <a:lnTo>
                    <a:pt x="859" y="257"/>
                  </a:lnTo>
                  <a:lnTo>
                    <a:pt x="834" y="257"/>
                  </a:lnTo>
                  <a:lnTo>
                    <a:pt x="798" y="222"/>
                  </a:lnTo>
                  <a:lnTo>
                    <a:pt x="751" y="198"/>
                  </a:lnTo>
                  <a:lnTo>
                    <a:pt x="732" y="186"/>
                  </a:lnTo>
                  <a:lnTo>
                    <a:pt x="691" y="150"/>
                  </a:lnTo>
                  <a:lnTo>
                    <a:pt x="694" y="130"/>
                  </a:lnTo>
                  <a:lnTo>
                    <a:pt x="652" y="129"/>
                  </a:lnTo>
                  <a:lnTo>
                    <a:pt x="650" y="98"/>
                  </a:lnTo>
                  <a:lnTo>
                    <a:pt x="619" y="89"/>
                  </a:lnTo>
                  <a:lnTo>
                    <a:pt x="572" y="39"/>
                  </a:lnTo>
                  <a:lnTo>
                    <a:pt x="559" y="0"/>
                  </a:lnTo>
                  <a:lnTo>
                    <a:pt x="559" y="0"/>
                  </a:lnTo>
                  <a:lnTo>
                    <a:pt x="492" y="2"/>
                  </a:lnTo>
                  <a:lnTo>
                    <a:pt x="472" y="78"/>
                  </a:lnTo>
                  <a:lnTo>
                    <a:pt x="371" y="97"/>
                  </a:lnTo>
                  <a:lnTo>
                    <a:pt x="360" y="130"/>
                  </a:lnTo>
                  <a:lnTo>
                    <a:pt x="339" y="133"/>
                  </a:lnTo>
                  <a:lnTo>
                    <a:pt x="273" y="109"/>
                  </a:lnTo>
                  <a:lnTo>
                    <a:pt x="273" y="71"/>
                  </a:lnTo>
                  <a:lnTo>
                    <a:pt x="232" y="62"/>
                  </a:lnTo>
                  <a:lnTo>
                    <a:pt x="234" y="181"/>
                  </a:lnTo>
                  <a:lnTo>
                    <a:pt x="142" y="163"/>
                  </a:lnTo>
                  <a:lnTo>
                    <a:pt x="121" y="126"/>
                  </a:lnTo>
                  <a:lnTo>
                    <a:pt x="8" y="126"/>
                  </a:lnTo>
                  <a:lnTo>
                    <a:pt x="0" y="174"/>
                  </a:lnTo>
                  <a:lnTo>
                    <a:pt x="13" y="210"/>
                  </a:lnTo>
                  <a:lnTo>
                    <a:pt x="148" y="311"/>
                  </a:lnTo>
                  <a:lnTo>
                    <a:pt x="141" y="354"/>
                  </a:lnTo>
                  <a:lnTo>
                    <a:pt x="192" y="426"/>
                  </a:lnTo>
                  <a:lnTo>
                    <a:pt x="174" y="510"/>
                  </a:lnTo>
                  <a:lnTo>
                    <a:pt x="100" y="705"/>
                  </a:lnTo>
                  <a:lnTo>
                    <a:pt x="68" y="717"/>
                  </a:lnTo>
                  <a:lnTo>
                    <a:pt x="72" y="736"/>
                  </a:lnTo>
                  <a:lnTo>
                    <a:pt x="185" y="828"/>
                  </a:lnTo>
                  <a:lnTo>
                    <a:pt x="232" y="835"/>
                  </a:lnTo>
                  <a:lnTo>
                    <a:pt x="246" y="825"/>
                  </a:lnTo>
                  <a:lnTo>
                    <a:pt x="376" y="908"/>
                  </a:lnTo>
                  <a:lnTo>
                    <a:pt x="407" y="901"/>
                  </a:lnTo>
                  <a:lnTo>
                    <a:pt x="429" y="908"/>
                  </a:lnTo>
                  <a:lnTo>
                    <a:pt x="428" y="857"/>
                  </a:lnTo>
                  <a:lnTo>
                    <a:pt x="467" y="817"/>
                  </a:lnTo>
                  <a:lnTo>
                    <a:pt x="517" y="797"/>
                  </a:lnTo>
                  <a:lnTo>
                    <a:pt x="528" y="815"/>
                  </a:lnTo>
                  <a:lnTo>
                    <a:pt x="658" y="873"/>
                  </a:lnTo>
                  <a:lnTo>
                    <a:pt x="712" y="872"/>
                  </a:lnTo>
                  <a:lnTo>
                    <a:pt x="808" y="797"/>
                  </a:lnTo>
                  <a:lnTo>
                    <a:pt x="808" y="796"/>
                  </a:lnTo>
                  <a:close/>
                  <a:moveTo>
                    <a:pt x="1258" y="558"/>
                  </a:moveTo>
                  <a:lnTo>
                    <a:pt x="1258" y="558"/>
                  </a:lnTo>
                  <a:close/>
                </a:path>
              </a:pathLst>
            </a:custGeom>
            <a:solidFill>
              <a:srgbClr val="D0CE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23" name="Freeform 21">
              <a:extLst>
                <a:ext uri="{FF2B5EF4-FFF2-40B4-BE49-F238E27FC236}">
                  <a16:creationId xmlns:a16="http://schemas.microsoft.com/office/drawing/2014/main" id="{96C07AEC-80F0-1DF9-79B0-184061F1D20C}"/>
                </a:ext>
              </a:extLst>
            </p:cNvPr>
            <p:cNvSpPr>
              <a:spLocks noEditPoints="1"/>
            </p:cNvSpPr>
            <p:nvPr/>
          </p:nvSpPr>
          <p:spPr bwMode="auto">
            <a:xfrm>
              <a:off x="6161088" y="3284537"/>
              <a:ext cx="1997075" cy="1441450"/>
            </a:xfrm>
            <a:custGeom>
              <a:avLst/>
              <a:gdLst>
                <a:gd name="T0" fmla="*/ 803 w 1258"/>
                <a:gd name="T1" fmla="*/ 787 h 908"/>
                <a:gd name="T2" fmla="*/ 820 w 1258"/>
                <a:gd name="T3" fmla="*/ 765 h 908"/>
                <a:gd name="T4" fmla="*/ 799 w 1258"/>
                <a:gd name="T5" fmla="*/ 761 h 908"/>
                <a:gd name="T6" fmla="*/ 762 w 1258"/>
                <a:gd name="T7" fmla="*/ 715 h 908"/>
                <a:gd name="T8" fmla="*/ 772 w 1258"/>
                <a:gd name="T9" fmla="*/ 685 h 908"/>
                <a:gd name="T10" fmla="*/ 755 w 1258"/>
                <a:gd name="T11" fmla="*/ 649 h 908"/>
                <a:gd name="T12" fmla="*/ 770 w 1258"/>
                <a:gd name="T13" fmla="*/ 577 h 908"/>
                <a:gd name="T14" fmla="*/ 775 w 1258"/>
                <a:gd name="T15" fmla="*/ 518 h 908"/>
                <a:gd name="T16" fmla="*/ 744 w 1258"/>
                <a:gd name="T17" fmla="*/ 537 h 908"/>
                <a:gd name="T18" fmla="*/ 736 w 1258"/>
                <a:gd name="T19" fmla="*/ 494 h 908"/>
                <a:gd name="T20" fmla="*/ 868 w 1258"/>
                <a:gd name="T21" fmla="*/ 404 h 908"/>
                <a:gd name="T22" fmla="*/ 894 w 1258"/>
                <a:gd name="T23" fmla="*/ 331 h 908"/>
                <a:gd name="T24" fmla="*/ 920 w 1258"/>
                <a:gd name="T25" fmla="*/ 286 h 908"/>
                <a:gd name="T26" fmla="*/ 896 w 1258"/>
                <a:gd name="T27" fmla="*/ 275 h 908"/>
                <a:gd name="T28" fmla="*/ 859 w 1258"/>
                <a:gd name="T29" fmla="*/ 257 h 908"/>
                <a:gd name="T30" fmla="*/ 834 w 1258"/>
                <a:gd name="T31" fmla="*/ 257 h 908"/>
                <a:gd name="T32" fmla="*/ 751 w 1258"/>
                <a:gd name="T33" fmla="*/ 198 h 908"/>
                <a:gd name="T34" fmla="*/ 691 w 1258"/>
                <a:gd name="T35" fmla="*/ 150 h 908"/>
                <a:gd name="T36" fmla="*/ 652 w 1258"/>
                <a:gd name="T37" fmla="*/ 129 h 908"/>
                <a:gd name="T38" fmla="*/ 619 w 1258"/>
                <a:gd name="T39" fmla="*/ 89 h 908"/>
                <a:gd name="T40" fmla="*/ 559 w 1258"/>
                <a:gd name="T41" fmla="*/ 0 h 908"/>
                <a:gd name="T42" fmla="*/ 492 w 1258"/>
                <a:gd name="T43" fmla="*/ 2 h 908"/>
                <a:gd name="T44" fmla="*/ 371 w 1258"/>
                <a:gd name="T45" fmla="*/ 97 h 908"/>
                <a:gd name="T46" fmla="*/ 339 w 1258"/>
                <a:gd name="T47" fmla="*/ 133 h 908"/>
                <a:gd name="T48" fmla="*/ 273 w 1258"/>
                <a:gd name="T49" fmla="*/ 71 h 908"/>
                <a:gd name="T50" fmla="*/ 234 w 1258"/>
                <a:gd name="T51" fmla="*/ 181 h 908"/>
                <a:gd name="T52" fmla="*/ 121 w 1258"/>
                <a:gd name="T53" fmla="*/ 126 h 908"/>
                <a:gd name="T54" fmla="*/ 0 w 1258"/>
                <a:gd name="T55" fmla="*/ 174 h 908"/>
                <a:gd name="T56" fmla="*/ 148 w 1258"/>
                <a:gd name="T57" fmla="*/ 311 h 908"/>
                <a:gd name="T58" fmla="*/ 192 w 1258"/>
                <a:gd name="T59" fmla="*/ 426 h 908"/>
                <a:gd name="T60" fmla="*/ 100 w 1258"/>
                <a:gd name="T61" fmla="*/ 705 h 908"/>
                <a:gd name="T62" fmla="*/ 72 w 1258"/>
                <a:gd name="T63" fmla="*/ 736 h 908"/>
                <a:gd name="T64" fmla="*/ 232 w 1258"/>
                <a:gd name="T65" fmla="*/ 835 h 908"/>
                <a:gd name="T66" fmla="*/ 376 w 1258"/>
                <a:gd name="T67" fmla="*/ 908 h 908"/>
                <a:gd name="T68" fmla="*/ 429 w 1258"/>
                <a:gd name="T69" fmla="*/ 908 h 908"/>
                <a:gd name="T70" fmla="*/ 467 w 1258"/>
                <a:gd name="T71" fmla="*/ 817 h 908"/>
                <a:gd name="T72" fmla="*/ 528 w 1258"/>
                <a:gd name="T73" fmla="*/ 815 h 908"/>
                <a:gd name="T74" fmla="*/ 712 w 1258"/>
                <a:gd name="T75" fmla="*/ 872 h 908"/>
                <a:gd name="T76" fmla="*/ 1258 w 1258"/>
                <a:gd name="T77" fmla="*/ 558 h 9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58" h="908">
                  <a:moveTo>
                    <a:pt x="808" y="796"/>
                  </a:moveTo>
                  <a:lnTo>
                    <a:pt x="803" y="787"/>
                  </a:lnTo>
                  <a:lnTo>
                    <a:pt x="820" y="765"/>
                  </a:lnTo>
                  <a:lnTo>
                    <a:pt x="820" y="765"/>
                  </a:lnTo>
                  <a:lnTo>
                    <a:pt x="814" y="757"/>
                  </a:lnTo>
                  <a:lnTo>
                    <a:pt x="799" y="761"/>
                  </a:lnTo>
                  <a:lnTo>
                    <a:pt x="763" y="735"/>
                  </a:lnTo>
                  <a:lnTo>
                    <a:pt x="762" y="715"/>
                  </a:lnTo>
                  <a:lnTo>
                    <a:pt x="775" y="698"/>
                  </a:lnTo>
                  <a:lnTo>
                    <a:pt x="772" y="685"/>
                  </a:lnTo>
                  <a:lnTo>
                    <a:pt x="756" y="672"/>
                  </a:lnTo>
                  <a:lnTo>
                    <a:pt x="755" y="649"/>
                  </a:lnTo>
                  <a:lnTo>
                    <a:pt x="791" y="638"/>
                  </a:lnTo>
                  <a:lnTo>
                    <a:pt x="770" y="577"/>
                  </a:lnTo>
                  <a:lnTo>
                    <a:pt x="786" y="574"/>
                  </a:lnTo>
                  <a:lnTo>
                    <a:pt x="775" y="518"/>
                  </a:lnTo>
                  <a:lnTo>
                    <a:pt x="744" y="514"/>
                  </a:lnTo>
                  <a:lnTo>
                    <a:pt x="744" y="537"/>
                  </a:lnTo>
                  <a:lnTo>
                    <a:pt x="722" y="534"/>
                  </a:lnTo>
                  <a:lnTo>
                    <a:pt x="736" y="494"/>
                  </a:lnTo>
                  <a:lnTo>
                    <a:pt x="795" y="429"/>
                  </a:lnTo>
                  <a:lnTo>
                    <a:pt x="868" y="404"/>
                  </a:lnTo>
                  <a:lnTo>
                    <a:pt x="868" y="358"/>
                  </a:lnTo>
                  <a:lnTo>
                    <a:pt x="894" y="331"/>
                  </a:lnTo>
                  <a:lnTo>
                    <a:pt x="894" y="314"/>
                  </a:lnTo>
                  <a:lnTo>
                    <a:pt x="920" y="286"/>
                  </a:lnTo>
                  <a:lnTo>
                    <a:pt x="920" y="275"/>
                  </a:lnTo>
                  <a:lnTo>
                    <a:pt x="896" y="275"/>
                  </a:lnTo>
                  <a:lnTo>
                    <a:pt x="872" y="255"/>
                  </a:lnTo>
                  <a:lnTo>
                    <a:pt x="859" y="257"/>
                  </a:lnTo>
                  <a:lnTo>
                    <a:pt x="859" y="257"/>
                  </a:lnTo>
                  <a:lnTo>
                    <a:pt x="834" y="257"/>
                  </a:lnTo>
                  <a:lnTo>
                    <a:pt x="798" y="222"/>
                  </a:lnTo>
                  <a:lnTo>
                    <a:pt x="751" y="198"/>
                  </a:lnTo>
                  <a:lnTo>
                    <a:pt x="732" y="186"/>
                  </a:lnTo>
                  <a:lnTo>
                    <a:pt x="691" y="150"/>
                  </a:lnTo>
                  <a:lnTo>
                    <a:pt x="694" y="130"/>
                  </a:lnTo>
                  <a:lnTo>
                    <a:pt x="652" y="129"/>
                  </a:lnTo>
                  <a:lnTo>
                    <a:pt x="650" y="98"/>
                  </a:lnTo>
                  <a:lnTo>
                    <a:pt x="619" y="89"/>
                  </a:lnTo>
                  <a:lnTo>
                    <a:pt x="572" y="39"/>
                  </a:lnTo>
                  <a:lnTo>
                    <a:pt x="559" y="0"/>
                  </a:lnTo>
                  <a:lnTo>
                    <a:pt x="559" y="0"/>
                  </a:lnTo>
                  <a:lnTo>
                    <a:pt x="492" y="2"/>
                  </a:lnTo>
                  <a:lnTo>
                    <a:pt x="472" y="78"/>
                  </a:lnTo>
                  <a:lnTo>
                    <a:pt x="371" y="97"/>
                  </a:lnTo>
                  <a:lnTo>
                    <a:pt x="360" y="130"/>
                  </a:lnTo>
                  <a:lnTo>
                    <a:pt x="339" y="133"/>
                  </a:lnTo>
                  <a:lnTo>
                    <a:pt x="273" y="109"/>
                  </a:lnTo>
                  <a:lnTo>
                    <a:pt x="273" y="71"/>
                  </a:lnTo>
                  <a:lnTo>
                    <a:pt x="232" y="62"/>
                  </a:lnTo>
                  <a:lnTo>
                    <a:pt x="234" y="181"/>
                  </a:lnTo>
                  <a:lnTo>
                    <a:pt x="142" y="163"/>
                  </a:lnTo>
                  <a:lnTo>
                    <a:pt x="121" y="126"/>
                  </a:lnTo>
                  <a:lnTo>
                    <a:pt x="8" y="126"/>
                  </a:lnTo>
                  <a:lnTo>
                    <a:pt x="0" y="174"/>
                  </a:lnTo>
                  <a:lnTo>
                    <a:pt x="13" y="210"/>
                  </a:lnTo>
                  <a:lnTo>
                    <a:pt x="148" y="311"/>
                  </a:lnTo>
                  <a:lnTo>
                    <a:pt x="141" y="354"/>
                  </a:lnTo>
                  <a:lnTo>
                    <a:pt x="192" y="426"/>
                  </a:lnTo>
                  <a:lnTo>
                    <a:pt x="174" y="510"/>
                  </a:lnTo>
                  <a:lnTo>
                    <a:pt x="100" y="705"/>
                  </a:lnTo>
                  <a:lnTo>
                    <a:pt x="68" y="717"/>
                  </a:lnTo>
                  <a:lnTo>
                    <a:pt x="72" y="736"/>
                  </a:lnTo>
                  <a:lnTo>
                    <a:pt x="185" y="828"/>
                  </a:lnTo>
                  <a:lnTo>
                    <a:pt x="232" y="835"/>
                  </a:lnTo>
                  <a:lnTo>
                    <a:pt x="246" y="825"/>
                  </a:lnTo>
                  <a:lnTo>
                    <a:pt x="376" y="908"/>
                  </a:lnTo>
                  <a:lnTo>
                    <a:pt x="407" y="901"/>
                  </a:lnTo>
                  <a:lnTo>
                    <a:pt x="429" y="908"/>
                  </a:lnTo>
                  <a:lnTo>
                    <a:pt x="428" y="857"/>
                  </a:lnTo>
                  <a:lnTo>
                    <a:pt x="467" y="817"/>
                  </a:lnTo>
                  <a:lnTo>
                    <a:pt x="517" y="797"/>
                  </a:lnTo>
                  <a:lnTo>
                    <a:pt x="528" y="815"/>
                  </a:lnTo>
                  <a:lnTo>
                    <a:pt x="658" y="873"/>
                  </a:lnTo>
                  <a:lnTo>
                    <a:pt x="712" y="872"/>
                  </a:lnTo>
                  <a:lnTo>
                    <a:pt x="808" y="797"/>
                  </a:lnTo>
                  <a:moveTo>
                    <a:pt x="1258" y="558"/>
                  </a:moveTo>
                  <a:lnTo>
                    <a:pt x="1258" y="55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24" name="Freeform 22">
              <a:extLst>
                <a:ext uri="{FF2B5EF4-FFF2-40B4-BE49-F238E27FC236}">
                  <a16:creationId xmlns:a16="http://schemas.microsoft.com/office/drawing/2014/main" id="{C8BF76C2-4606-CA18-5ADB-A61D6839C482}"/>
                </a:ext>
              </a:extLst>
            </p:cNvPr>
            <p:cNvSpPr>
              <a:spLocks/>
            </p:cNvSpPr>
            <p:nvPr/>
          </p:nvSpPr>
          <p:spPr bwMode="auto">
            <a:xfrm>
              <a:off x="7307263" y="3925887"/>
              <a:ext cx="514350" cy="295275"/>
            </a:xfrm>
            <a:custGeom>
              <a:avLst/>
              <a:gdLst>
                <a:gd name="T0" fmla="*/ 321 w 324"/>
                <a:gd name="T1" fmla="*/ 78 h 186"/>
                <a:gd name="T2" fmla="*/ 324 w 324"/>
                <a:gd name="T3" fmla="*/ 93 h 186"/>
                <a:gd name="T4" fmla="*/ 317 w 324"/>
                <a:gd name="T5" fmla="*/ 120 h 186"/>
                <a:gd name="T6" fmla="*/ 300 w 324"/>
                <a:gd name="T7" fmla="*/ 114 h 186"/>
                <a:gd name="T8" fmla="*/ 291 w 324"/>
                <a:gd name="T9" fmla="*/ 122 h 186"/>
                <a:gd name="T10" fmla="*/ 291 w 324"/>
                <a:gd name="T11" fmla="*/ 150 h 186"/>
                <a:gd name="T12" fmla="*/ 254 w 324"/>
                <a:gd name="T13" fmla="*/ 138 h 186"/>
                <a:gd name="T14" fmla="*/ 246 w 324"/>
                <a:gd name="T15" fmla="*/ 121 h 186"/>
                <a:gd name="T16" fmla="*/ 232 w 324"/>
                <a:gd name="T17" fmla="*/ 121 h 186"/>
                <a:gd name="T18" fmla="*/ 208 w 324"/>
                <a:gd name="T19" fmla="*/ 186 h 186"/>
                <a:gd name="T20" fmla="*/ 197 w 324"/>
                <a:gd name="T21" fmla="*/ 170 h 186"/>
                <a:gd name="T22" fmla="*/ 170 w 324"/>
                <a:gd name="T23" fmla="*/ 137 h 186"/>
                <a:gd name="T24" fmla="*/ 176 w 324"/>
                <a:gd name="T25" fmla="*/ 118 h 186"/>
                <a:gd name="T26" fmla="*/ 165 w 324"/>
                <a:gd name="T27" fmla="*/ 118 h 186"/>
                <a:gd name="T28" fmla="*/ 150 w 324"/>
                <a:gd name="T29" fmla="*/ 132 h 186"/>
                <a:gd name="T30" fmla="*/ 141 w 324"/>
                <a:gd name="T31" fmla="*/ 157 h 186"/>
                <a:gd name="T32" fmla="*/ 124 w 324"/>
                <a:gd name="T33" fmla="*/ 172 h 186"/>
                <a:gd name="T34" fmla="*/ 64 w 324"/>
                <a:gd name="T35" fmla="*/ 170 h 186"/>
                <a:gd name="T36" fmla="*/ 53 w 324"/>
                <a:gd name="T37" fmla="*/ 114 h 186"/>
                <a:gd name="T38" fmla="*/ 22 w 324"/>
                <a:gd name="T39" fmla="*/ 110 h 186"/>
                <a:gd name="T40" fmla="*/ 22 w 324"/>
                <a:gd name="T41" fmla="*/ 133 h 186"/>
                <a:gd name="T42" fmla="*/ 0 w 324"/>
                <a:gd name="T43" fmla="*/ 130 h 186"/>
                <a:gd name="T44" fmla="*/ 14 w 324"/>
                <a:gd name="T45" fmla="*/ 90 h 186"/>
                <a:gd name="T46" fmla="*/ 73 w 324"/>
                <a:gd name="T47" fmla="*/ 25 h 186"/>
                <a:gd name="T48" fmla="*/ 146 w 324"/>
                <a:gd name="T49" fmla="*/ 0 h 186"/>
                <a:gd name="T50" fmla="*/ 146 w 324"/>
                <a:gd name="T51" fmla="*/ 25 h 186"/>
                <a:gd name="T52" fmla="*/ 217 w 324"/>
                <a:gd name="T53" fmla="*/ 25 h 186"/>
                <a:gd name="T54" fmla="*/ 217 w 324"/>
                <a:gd name="T55" fmla="*/ 6 h 186"/>
                <a:gd name="T56" fmla="*/ 234 w 324"/>
                <a:gd name="T57" fmla="*/ 6 h 186"/>
                <a:gd name="T58" fmla="*/ 246 w 324"/>
                <a:gd name="T59" fmla="*/ 20 h 186"/>
                <a:gd name="T60" fmla="*/ 260 w 324"/>
                <a:gd name="T61" fmla="*/ 20 h 186"/>
                <a:gd name="T62" fmla="*/ 270 w 324"/>
                <a:gd name="T63" fmla="*/ 30 h 186"/>
                <a:gd name="T64" fmla="*/ 257 w 324"/>
                <a:gd name="T65" fmla="*/ 46 h 186"/>
                <a:gd name="T66" fmla="*/ 257 w 324"/>
                <a:gd name="T67" fmla="*/ 68 h 186"/>
                <a:gd name="T68" fmla="*/ 272 w 324"/>
                <a:gd name="T69" fmla="*/ 66 h 186"/>
                <a:gd name="T70" fmla="*/ 293 w 324"/>
                <a:gd name="T71" fmla="*/ 88 h 186"/>
                <a:gd name="T72" fmla="*/ 305 w 324"/>
                <a:gd name="T73" fmla="*/ 89 h 186"/>
                <a:gd name="T74" fmla="*/ 321 w 324"/>
                <a:gd name="T75" fmla="*/ 78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4" h="186">
                  <a:moveTo>
                    <a:pt x="321" y="78"/>
                  </a:moveTo>
                  <a:lnTo>
                    <a:pt x="324" y="93"/>
                  </a:lnTo>
                  <a:lnTo>
                    <a:pt x="317" y="120"/>
                  </a:lnTo>
                  <a:lnTo>
                    <a:pt x="300" y="114"/>
                  </a:lnTo>
                  <a:lnTo>
                    <a:pt x="291" y="122"/>
                  </a:lnTo>
                  <a:lnTo>
                    <a:pt x="291" y="150"/>
                  </a:lnTo>
                  <a:lnTo>
                    <a:pt x="254" y="138"/>
                  </a:lnTo>
                  <a:lnTo>
                    <a:pt x="246" y="121"/>
                  </a:lnTo>
                  <a:lnTo>
                    <a:pt x="232" y="121"/>
                  </a:lnTo>
                  <a:lnTo>
                    <a:pt x="208" y="186"/>
                  </a:lnTo>
                  <a:lnTo>
                    <a:pt x="197" y="170"/>
                  </a:lnTo>
                  <a:lnTo>
                    <a:pt x="170" y="137"/>
                  </a:lnTo>
                  <a:lnTo>
                    <a:pt x="176" y="118"/>
                  </a:lnTo>
                  <a:lnTo>
                    <a:pt x="165" y="118"/>
                  </a:lnTo>
                  <a:lnTo>
                    <a:pt x="150" y="132"/>
                  </a:lnTo>
                  <a:lnTo>
                    <a:pt x="141" y="157"/>
                  </a:lnTo>
                  <a:lnTo>
                    <a:pt x="124" y="172"/>
                  </a:lnTo>
                  <a:lnTo>
                    <a:pt x="64" y="170"/>
                  </a:lnTo>
                  <a:lnTo>
                    <a:pt x="53" y="114"/>
                  </a:lnTo>
                  <a:lnTo>
                    <a:pt x="22" y="110"/>
                  </a:lnTo>
                  <a:lnTo>
                    <a:pt x="22" y="133"/>
                  </a:lnTo>
                  <a:lnTo>
                    <a:pt x="0" y="130"/>
                  </a:lnTo>
                  <a:lnTo>
                    <a:pt x="14" y="90"/>
                  </a:lnTo>
                  <a:lnTo>
                    <a:pt x="73" y="25"/>
                  </a:lnTo>
                  <a:lnTo>
                    <a:pt x="146" y="0"/>
                  </a:lnTo>
                  <a:lnTo>
                    <a:pt x="146" y="25"/>
                  </a:lnTo>
                  <a:lnTo>
                    <a:pt x="217" y="25"/>
                  </a:lnTo>
                  <a:lnTo>
                    <a:pt x="217" y="6"/>
                  </a:lnTo>
                  <a:lnTo>
                    <a:pt x="234" y="6"/>
                  </a:lnTo>
                  <a:lnTo>
                    <a:pt x="246" y="20"/>
                  </a:lnTo>
                  <a:lnTo>
                    <a:pt x="260" y="20"/>
                  </a:lnTo>
                  <a:lnTo>
                    <a:pt x="270" y="30"/>
                  </a:lnTo>
                  <a:lnTo>
                    <a:pt x="257" y="46"/>
                  </a:lnTo>
                  <a:lnTo>
                    <a:pt x="257" y="68"/>
                  </a:lnTo>
                  <a:lnTo>
                    <a:pt x="272" y="66"/>
                  </a:lnTo>
                  <a:lnTo>
                    <a:pt x="293" y="88"/>
                  </a:lnTo>
                  <a:lnTo>
                    <a:pt x="305" y="89"/>
                  </a:lnTo>
                  <a:lnTo>
                    <a:pt x="321" y="78"/>
                  </a:lnTo>
                  <a:close/>
                </a:path>
              </a:pathLst>
            </a:custGeom>
            <a:solidFill>
              <a:srgbClr val="D0CE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25" name="Freeform 23">
              <a:extLst>
                <a:ext uri="{FF2B5EF4-FFF2-40B4-BE49-F238E27FC236}">
                  <a16:creationId xmlns:a16="http://schemas.microsoft.com/office/drawing/2014/main" id="{09D364DD-15BA-CC0E-A9E6-4ECEEB809771}"/>
                </a:ext>
              </a:extLst>
            </p:cNvPr>
            <p:cNvSpPr>
              <a:spLocks/>
            </p:cNvSpPr>
            <p:nvPr/>
          </p:nvSpPr>
          <p:spPr bwMode="auto">
            <a:xfrm>
              <a:off x="7715250" y="3732212"/>
              <a:ext cx="847725" cy="428625"/>
            </a:xfrm>
            <a:custGeom>
              <a:avLst/>
              <a:gdLst>
                <a:gd name="T0" fmla="*/ 64 w 534"/>
                <a:gd name="T1" fmla="*/ 200 h 270"/>
                <a:gd name="T2" fmla="*/ 48 w 534"/>
                <a:gd name="T3" fmla="*/ 211 h 270"/>
                <a:gd name="T4" fmla="*/ 36 w 534"/>
                <a:gd name="T5" fmla="*/ 210 h 270"/>
                <a:gd name="T6" fmla="*/ 15 w 534"/>
                <a:gd name="T7" fmla="*/ 188 h 270"/>
                <a:gd name="T8" fmla="*/ 0 w 534"/>
                <a:gd name="T9" fmla="*/ 190 h 270"/>
                <a:gd name="T10" fmla="*/ 0 w 534"/>
                <a:gd name="T11" fmla="*/ 168 h 270"/>
                <a:gd name="T12" fmla="*/ 13 w 534"/>
                <a:gd name="T13" fmla="*/ 152 h 270"/>
                <a:gd name="T14" fmla="*/ 3 w 534"/>
                <a:gd name="T15" fmla="*/ 142 h 270"/>
                <a:gd name="T16" fmla="*/ 24 w 534"/>
                <a:gd name="T17" fmla="*/ 142 h 270"/>
                <a:gd name="T18" fmla="*/ 42 w 534"/>
                <a:gd name="T19" fmla="*/ 158 h 270"/>
                <a:gd name="T20" fmla="*/ 62 w 534"/>
                <a:gd name="T21" fmla="*/ 158 h 270"/>
                <a:gd name="T22" fmla="*/ 84 w 534"/>
                <a:gd name="T23" fmla="*/ 179 h 270"/>
                <a:gd name="T24" fmla="*/ 99 w 534"/>
                <a:gd name="T25" fmla="*/ 179 h 270"/>
                <a:gd name="T26" fmla="*/ 102 w 534"/>
                <a:gd name="T27" fmla="*/ 147 h 270"/>
                <a:gd name="T28" fmla="*/ 140 w 534"/>
                <a:gd name="T29" fmla="*/ 147 h 270"/>
                <a:gd name="T30" fmla="*/ 140 w 534"/>
                <a:gd name="T31" fmla="*/ 171 h 270"/>
                <a:gd name="T32" fmla="*/ 160 w 534"/>
                <a:gd name="T33" fmla="*/ 171 h 270"/>
                <a:gd name="T34" fmla="*/ 191 w 534"/>
                <a:gd name="T35" fmla="*/ 142 h 270"/>
                <a:gd name="T36" fmla="*/ 268 w 534"/>
                <a:gd name="T37" fmla="*/ 142 h 270"/>
                <a:gd name="T38" fmla="*/ 282 w 534"/>
                <a:gd name="T39" fmla="*/ 154 h 270"/>
                <a:gd name="T40" fmla="*/ 292 w 534"/>
                <a:gd name="T41" fmla="*/ 154 h 270"/>
                <a:gd name="T42" fmla="*/ 292 w 534"/>
                <a:gd name="T43" fmla="*/ 131 h 270"/>
                <a:gd name="T44" fmla="*/ 256 w 534"/>
                <a:gd name="T45" fmla="*/ 96 h 270"/>
                <a:gd name="T46" fmla="*/ 283 w 534"/>
                <a:gd name="T47" fmla="*/ 67 h 270"/>
                <a:gd name="T48" fmla="*/ 306 w 534"/>
                <a:gd name="T49" fmla="*/ 68 h 270"/>
                <a:gd name="T50" fmla="*/ 304 w 534"/>
                <a:gd name="T51" fmla="*/ 41 h 270"/>
                <a:gd name="T52" fmla="*/ 331 w 534"/>
                <a:gd name="T53" fmla="*/ 41 h 270"/>
                <a:gd name="T54" fmla="*/ 367 w 534"/>
                <a:gd name="T55" fmla="*/ 44 h 270"/>
                <a:gd name="T56" fmla="*/ 393 w 534"/>
                <a:gd name="T57" fmla="*/ 0 h 270"/>
                <a:gd name="T58" fmla="*/ 421 w 534"/>
                <a:gd name="T59" fmla="*/ 11 h 270"/>
                <a:gd name="T60" fmla="*/ 475 w 534"/>
                <a:gd name="T61" fmla="*/ 32 h 270"/>
                <a:gd name="T62" fmla="*/ 487 w 534"/>
                <a:gd name="T63" fmla="*/ 20 h 270"/>
                <a:gd name="T64" fmla="*/ 521 w 534"/>
                <a:gd name="T65" fmla="*/ 35 h 270"/>
                <a:gd name="T66" fmla="*/ 513 w 534"/>
                <a:gd name="T67" fmla="*/ 60 h 270"/>
                <a:gd name="T68" fmla="*/ 530 w 534"/>
                <a:gd name="T69" fmla="*/ 93 h 270"/>
                <a:gd name="T70" fmla="*/ 534 w 534"/>
                <a:gd name="T71" fmla="*/ 99 h 270"/>
                <a:gd name="T72" fmla="*/ 533 w 534"/>
                <a:gd name="T73" fmla="*/ 132 h 270"/>
                <a:gd name="T74" fmla="*/ 507 w 534"/>
                <a:gd name="T75" fmla="*/ 132 h 270"/>
                <a:gd name="T76" fmla="*/ 501 w 534"/>
                <a:gd name="T77" fmla="*/ 130 h 270"/>
                <a:gd name="T78" fmla="*/ 493 w 534"/>
                <a:gd name="T79" fmla="*/ 136 h 270"/>
                <a:gd name="T80" fmla="*/ 505 w 534"/>
                <a:gd name="T81" fmla="*/ 147 h 270"/>
                <a:gd name="T82" fmla="*/ 502 w 534"/>
                <a:gd name="T83" fmla="*/ 155 h 270"/>
                <a:gd name="T84" fmla="*/ 487 w 534"/>
                <a:gd name="T85" fmla="*/ 184 h 270"/>
                <a:gd name="T86" fmla="*/ 493 w 534"/>
                <a:gd name="T87" fmla="*/ 190 h 270"/>
                <a:gd name="T88" fmla="*/ 491 w 534"/>
                <a:gd name="T89" fmla="*/ 204 h 270"/>
                <a:gd name="T90" fmla="*/ 482 w 534"/>
                <a:gd name="T91" fmla="*/ 206 h 270"/>
                <a:gd name="T92" fmla="*/ 471 w 534"/>
                <a:gd name="T93" fmla="*/ 223 h 270"/>
                <a:gd name="T94" fmla="*/ 458 w 534"/>
                <a:gd name="T95" fmla="*/ 239 h 270"/>
                <a:gd name="T96" fmla="*/ 388 w 534"/>
                <a:gd name="T97" fmla="*/ 247 h 270"/>
                <a:gd name="T98" fmla="*/ 356 w 534"/>
                <a:gd name="T99" fmla="*/ 270 h 270"/>
                <a:gd name="T100" fmla="*/ 292 w 534"/>
                <a:gd name="T101" fmla="*/ 256 h 270"/>
                <a:gd name="T102" fmla="*/ 207 w 534"/>
                <a:gd name="T103" fmla="*/ 240 h 270"/>
                <a:gd name="T104" fmla="*/ 188 w 534"/>
                <a:gd name="T105" fmla="*/ 218 h 270"/>
                <a:gd name="T106" fmla="*/ 188 w 534"/>
                <a:gd name="T107" fmla="*/ 200 h 270"/>
                <a:gd name="T108" fmla="*/ 124 w 534"/>
                <a:gd name="T109" fmla="*/ 202 h 270"/>
                <a:gd name="T110" fmla="*/ 107 w 534"/>
                <a:gd name="T111" fmla="*/ 222 h 270"/>
                <a:gd name="T112" fmla="*/ 64 w 534"/>
                <a:gd name="T113" fmla="*/ 200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34" h="270">
                  <a:moveTo>
                    <a:pt x="64" y="200"/>
                  </a:moveTo>
                  <a:lnTo>
                    <a:pt x="48" y="211"/>
                  </a:lnTo>
                  <a:lnTo>
                    <a:pt x="36" y="210"/>
                  </a:lnTo>
                  <a:lnTo>
                    <a:pt x="15" y="188"/>
                  </a:lnTo>
                  <a:lnTo>
                    <a:pt x="0" y="190"/>
                  </a:lnTo>
                  <a:lnTo>
                    <a:pt x="0" y="168"/>
                  </a:lnTo>
                  <a:lnTo>
                    <a:pt x="13" y="152"/>
                  </a:lnTo>
                  <a:lnTo>
                    <a:pt x="3" y="142"/>
                  </a:lnTo>
                  <a:lnTo>
                    <a:pt x="24" y="142"/>
                  </a:lnTo>
                  <a:lnTo>
                    <a:pt x="42" y="158"/>
                  </a:lnTo>
                  <a:lnTo>
                    <a:pt x="62" y="158"/>
                  </a:lnTo>
                  <a:lnTo>
                    <a:pt x="84" y="179"/>
                  </a:lnTo>
                  <a:lnTo>
                    <a:pt x="99" y="179"/>
                  </a:lnTo>
                  <a:lnTo>
                    <a:pt x="102" y="147"/>
                  </a:lnTo>
                  <a:lnTo>
                    <a:pt x="140" y="147"/>
                  </a:lnTo>
                  <a:lnTo>
                    <a:pt x="140" y="171"/>
                  </a:lnTo>
                  <a:lnTo>
                    <a:pt x="160" y="171"/>
                  </a:lnTo>
                  <a:lnTo>
                    <a:pt x="191" y="142"/>
                  </a:lnTo>
                  <a:lnTo>
                    <a:pt x="268" y="142"/>
                  </a:lnTo>
                  <a:lnTo>
                    <a:pt x="282" y="154"/>
                  </a:lnTo>
                  <a:lnTo>
                    <a:pt x="292" y="154"/>
                  </a:lnTo>
                  <a:lnTo>
                    <a:pt x="292" y="131"/>
                  </a:lnTo>
                  <a:lnTo>
                    <a:pt x="256" y="96"/>
                  </a:lnTo>
                  <a:lnTo>
                    <a:pt x="283" y="67"/>
                  </a:lnTo>
                  <a:lnTo>
                    <a:pt x="306" y="68"/>
                  </a:lnTo>
                  <a:lnTo>
                    <a:pt x="304" y="41"/>
                  </a:lnTo>
                  <a:lnTo>
                    <a:pt x="331" y="41"/>
                  </a:lnTo>
                  <a:lnTo>
                    <a:pt x="367" y="44"/>
                  </a:lnTo>
                  <a:lnTo>
                    <a:pt x="393" y="0"/>
                  </a:lnTo>
                  <a:lnTo>
                    <a:pt x="421" y="11"/>
                  </a:lnTo>
                  <a:lnTo>
                    <a:pt x="475" y="32"/>
                  </a:lnTo>
                  <a:lnTo>
                    <a:pt x="487" y="20"/>
                  </a:lnTo>
                  <a:lnTo>
                    <a:pt x="521" y="35"/>
                  </a:lnTo>
                  <a:lnTo>
                    <a:pt x="513" y="60"/>
                  </a:lnTo>
                  <a:lnTo>
                    <a:pt x="530" y="93"/>
                  </a:lnTo>
                  <a:lnTo>
                    <a:pt x="534" y="99"/>
                  </a:lnTo>
                  <a:lnTo>
                    <a:pt x="533" y="132"/>
                  </a:lnTo>
                  <a:lnTo>
                    <a:pt x="507" y="132"/>
                  </a:lnTo>
                  <a:lnTo>
                    <a:pt x="501" y="130"/>
                  </a:lnTo>
                  <a:lnTo>
                    <a:pt x="493" y="136"/>
                  </a:lnTo>
                  <a:lnTo>
                    <a:pt x="505" y="147"/>
                  </a:lnTo>
                  <a:lnTo>
                    <a:pt x="502" y="155"/>
                  </a:lnTo>
                  <a:lnTo>
                    <a:pt x="487" y="184"/>
                  </a:lnTo>
                  <a:lnTo>
                    <a:pt x="493" y="190"/>
                  </a:lnTo>
                  <a:lnTo>
                    <a:pt x="491" y="204"/>
                  </a:lnTo>
                  <a:lnTo>
                    <a:pt x="482" y="206"/>
                  </a:lnTo>
                  <a:lnTo>
                    <a:pt x="471" y="223"/>
                  </a:lnTo>
                  <a:lnTo>
                    <a:pt x="458" y="239"/>
                  </a:lnTo>
                  <a:lnTo>
                    <a:pt x="388" y="247"/>
                  </a:lnTo>
                  <a:lnTo>
                    <a:pt x="356" y="270"/>
                  </a:lnTo>
                  <a:lnTo>
                    <a:pt x="292" y="256"/>
                  </a:lnTo>
                  <a:lnTo>
                    <a:pt x="207" y="240"/>
                  </a:lnTo>
                  <a:lnTo>
                    <a:pt x="188" y="218"/>
                  </a:lnTo>
                  <a:lnTo>
                    <a:pt x="188" y="200"/>
                  </a:lnTo>
                  <a:lnTo>
                    <a:pt x="124" y="202"/>
                  </a:lnTo>
                  <a:lnTo>
                    <a:pt x="107" y="222"/>
                  </a:lnTo>
                  <a:lnTo>
                    <a:pt x="64" y="200"/>
                  </a:lnTo>
                  <a:close/>
                </a:path>
              </a:pathLst>
            </a:custGeom>
            <a:solidFill>
              <a:srgbClr val="E303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26" name="Line 24">
              <a:extLst>
                <a:ext uri="{FF2B5EF4-FFF2-40B4-BE49-F238E27FC236}">
                  <a16:creationId xmlns:a16="http://schemas.microsoft.com/office/drawing/2014/main" id="{18E72260-3B34-B60F-B54A-82A6D8DDC8D4}"/>
                </a:ext>
              </a:extLst>
            </p:cNvPr>
            <p:cNvSpPr>
              <a:spLocks noChangeShapeType="1"/>
            </p:cNvSpPr>
            <p:nvPr/>
          </p:nvSpPr>
          <p:spPr bwMode="auto">
            <a:xfrm>
              <a:off x="8089900" y="359092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27" name="Line 25">
              <a:extLst>
                <a:ext uri="{FF2B5EF4-FFF2-40B4-BE49-F238E27FC236}">
                  <a16:creationId xmlns:a16="http://schemas.microsoft.com/office/drawing/2014/main" id="{7745338B-C7FB-5E37-DCC3-E91433A910DB}"/>
                </a:ext>
              </a:extLst>
            </p:cNvPr>
            <p:cNvSpPr>
              <a:spLocks noChangeShapeType="1"/>
            </p:cNvSpPr>
            <p:nvPr/>
          </p:nvSpPr>
          <p:spPr bwMode="auto">
            <a:xfrm>
              <a:off x="8089900" y="359092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28" name="Freeform 26">
              <a:extLst>
                <a:ext uri="{FF2B5EF4-FFF2-40B4-BE49-F238E27FC236}">
                  <a16:creationId xmlns:a16="http://schemas.microsoft.com/office/drawing/2014/main" id="{227F7628-A509-7054-66EC-99C8BB0E4AD4}"/>
                </a:ext>
              </a:extLst>
            </p:cNvPr>
            <p:cNvSpPr>
              <a:spLocks noEditPoints="1"/>
            </p:cNvSpPr>
            <p:nvPr/>
          </p:nvSpPr>
          <p:spPr bwMode="auto">
            <a:xfrm>
              <a:off x="5281613" y="4141787"/>
              <a:ext cx="2876550" cy="1362075"/>
            </a:xfrm>
            <a:custGeom>
              <a:avLst/>
              <a:gdLst>
                <a:gd name="T0" fmla="*/ 626 w 1812"/>
                <a:gd name="T1" fmla="*/ 196 h 858"/>
                <a:gd name="T2" fmla="*/ 786 w 1812"/>
                <a:gd name="T3" fmla="*/ 295 h 858"/>
                <a:gd name="T4" fmla="*/ 930 w 1812"/>
                <a:gd name="T5" fmla="*/ 368 h 858"/>
                <a:gd name="T6" fmla="*/ 983 w 1812"/>
                <a:gd name="T7" fmla="*/ 368 h 858"/>
                <a:gd name="T8" fmla="*/ 978 w 1812"/>
                <a:gd name="T9" fmla="*/ 392 h 858"/>
                <a:gd name="T10" fmla="*/ 893 w 1812"/>
                <a:gd name="T11" fmla="*/ 449 h 858"/>
                <a:gd name="T12" fmla="*/ 780 w 1812"/>
                <a:gd name="T13" fmla="*/ 473 h 858"/>
                <a:gd name="T14" fmla="*/ 763 w 1812"/>
                <a:gd name="T15" fmla="*/ 506 h 858"/>
                <a:gd name="T16" fmla="*/ 635 w 1812"/>
                <a:gd name="T17" fmla="*/ 614 h 858"/>
                <a:gd name="T18" fmla="*/ 664 w 1812"/>
                <a:gd name="T19" fmla="*/ 696 h 858"/>
                <a:gd name="T20" fmla="*/ 554 w 1812"/>
                <a:gd name="T21" fmla="*/ 782 h 858"/>
                <a:gd name="T22" fmla="*/ 512 w 1812"/>
                <a:gd name="T23" fmla="*/ 790 h 858"/>
                <a:gd name="T24" fmla="*/ 412 w 1812"/>
                <a:gd name="T25" fmla="*/ 858 h 858"/>
                <a:gd name="T26" fmla="*/ 231 w 1812"/>
                <a:gd name="T27" fmla="*/ 810 h 858"/>
                <a:gd name="T28" fmla="*/ 113 w 1812"/>
                <a:gd name="T29" fmla="*/ 849 h 858"/>
                <a:gd name="T30" fmla="*/ 72 w 1812"/>
                <a:gd name="T31" fmla="*/ 740 h 858"/>
                <a:gd name="T32" fmla="*/ 0 w 1812"/>
                <a:gd name="T33" fmla="*/ 676 h 858"/>
                <a:gd name="T34" fmla="*/ 30 w 1812"/>
                <a:gd name="T35" fmla="*/ 615 h 858"/>
                <a:gd name="T36" fmla="*/ 57 w 1812"/>
                <a:gd name="T37" fmla="*/ 591 h 858"/>
                <a:gd name="T38" fmla="*/ 56 w 1812"/>
                <a:gd name="T39" fmla="*/ 528 h 858"/>
                <a:gd name="T40" fmla="*/ 71 w 1812"/>
                <a:gd name="T41" fmla="*/ 428 h 858"/>
                <a:gd name="T42" fmla="*/ 163 w 1812"/>
                <a:gd name="T43" fmla="*/ 307 h 858"/>
                <a:gd name="T44" fmla="*/ 220 w 1812"/>
                <a:gd name="T45" fmla="*/ 220 h 858"/>
                <a:gd name="T46" fmla="*/ 169 w 1812"/>
                <a:gd name="T47" fmla="*/ 213 h 858"/>
                <a:gd name="T48" fmla="*/ 101 w 1812"/>
                <a:gd name="T49" fmla="*/ 172 h 858"/>
                <a:gd name="T50" fmla="*/ 42 w 1812"/>
                <a:gd name="T51" fmla="*/ 161 h 858"/>
                <a:gd name="T52" fmla="*/ 48 w 1812"/>
                <a:gd name="T53" fmla="*/ 42 h 858"/>
                <a:gd name="T54" fmla="*/ 141 w 1812"/>
                <a:gd name="T55" fmla="*/ 29 h 858"/>
                <a:gd name="T56" fmla="*/ 173 w 1812"/>
                <a:gd name="T57" fmla="*/ 0 h 858"/>
                <a:gd name="T58" fmla="*/ 224 w 1812"/>
                <a:gd name="T59" fmla="*/ 37 h 858"/>
                <a:gd name="T60" fmla="*/ 622 w 1812"/>
                <a:gd name="T61" fmla="*/ 177 h 858"/>
                <a:gd name="T62" fmla="*/ 1812 w 1812"/>
                <a:gd name="T63" fmla="*/ 18 h 8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12" h="858">
                  <a:moveTo>
                    <a:pt x="622" y="177"/>
                  </a:moveTo>
                  <a:lnTo>
                    <a:pt x="626" y="196"/>
                  </a:lnTo>
                  <a:lnTo>
                    <a:pt x="739" y="288"/>
                  </a:lnTo>
                  <a:lnTo>
                    <a:pt x="786" y="295"/>
                  </a:lnTo>
                  <a:lnTo>
                    <a:pt x="800" y="285"/>
                  </a:lnTo>
                  <a:lnTo>
                    <a:pt x="930" y="368"/>
                  </a:lnTo>
                  <a:lnTo>
                    <a:pt x="961" y="361"/>
                  </a:lnTo>
                  <a:lnTo>
                    <a:pt x="983" y="368"/>
                  </a:lnTo>
                  <a:lnTo>
                    <a:pt x="998" y="384"/>
                  </a:lnTo>
                  <a:lnTo>
                    <a:pt x="978" y="392"/>
                  </a:lnTo>
                  <a:lnTo>
                    <a:pt x="978" y="423"/>
                  </a:lnTo>
                  <a:lnTo>
                    <a:pt x="893" y="449"/>
                  </a:lnTo>
                  <a:lnTo>
                    <a:pt x="874" y="467"/>
                  </a:lnTo>
                  <a:lnTo>
                    <a:pt x="780" y="473"/>
                  </a:lnTo>
                  <a:lnTo>
                    <a:pt x="754" y="494"/>
                  </a:lnTo>
                  <a:lnTo>
                    <a:pt x="763" y="506"/>
                  </a:lnTo>
                  <a:lnTo>
                    <a:pt x="738" y="516"/>
                  </a:lnTo>
                  <a:lnTo>
                    <a:pt x="635" y="614"/>
                  </a:lnTo>
                  <a:lnTo>
                    <a:pt x="642" y="672"/>
                  </a:lnTo>
                  <a:lnTo>
                    <a:pt x="664" y="696"/>
                  </a:lnTo>
                  <a:lnTo>
                    <a:pt x="606" y="722"/>
                  </a:lnTo>
                  <a:lnTo>
                    <a:pt x="554" y="782"/>
                  </a:lnTo>
                  <a:lnTo>
                    <a:pt x="562" y="799"/>
                  </a:lnTo>
                  <a:lnTo>
                    <a:pt x="512" y="790"/>
                  </a:lnTo>
                  <a:lnTo>
                    <a:pt x="472" y="803"/>
                  </a:lnTo>
                  <a:lnTo>
                    <a:pt x="412" y="858"/>
                  </a:lnTo>
                  <a:lnTo>
                    <a:pt x="400" y="843"/>
                  </a:lnTo>
                  <a:lnTo>
                    <a:pt x="231" y="810"/>
                  </a:lnTo>
                  <a:lnTo>
                    <a:pt x="173" y="815"/>
                  </a:lnTo>
                  <a:lnTo>
                    <a:pt x="113" y="849"/>
                  </a:lnTo>
                  <a:lnTo>
                    <a:pt x="75" y="807"/>
                  </a:lnTo>
                  <a:lnTo>
                    <a:pt x="72" y="740"/>
                  </a:lnTo>
                  <a:lnTo>
                    <a:pt x="38" y="691"/>
                  </a:lnTo>
                  <a:lnTo>
                    <a:pt x="0" y="676"/>
                  </a:lnTo>
                  <a:lnTo>
                    <a:pt x="2" y="636"/>
                  </a:lnTo>
                  <a:lnTo>
                    <a:pt x="30" y="615"/>
                  </a:lnTo>
                  <a:lnTo>
                    <a:pt x="56" y="604"/>
                  </a:lnTo>
                  <a:lnTo>
                    <a:pt x="57" y="591"/>
                  </a:lnTo>
                  <a:lnTo>
                    <a:pt x="45" y="554"/>
                  </a:lnTo>
                  <a:lnTo>
                    <a:pt x="56" y="528"/>
                  </a:lnTo>
                  <a:lnTo>
                    <a:pt x="87" y="514"/>
                  </a:lnTo>
                  <a:lnTo>
                    <a:pt x="71" y="428"/>
                  </a:lnTo>
                  <a:lnTo>
                    <a:pt x="111" y="440"/>
                  </a:lnTo>
                  <a:lnTo>
                    <a:pt x="163" y="307"/>
                  </a:lnTo>
                  <a:lnTo>
                    <a:pt x="229" y="267"/>
                  </a:lnTo>
                  <a:lnTo>
                    <a:pt x="220" y="220"/>
                  </a:lnTo>
                  <a:lnTo>
                    <a:pt x="175" y="203"/>
                  </a:lnTo>
                  <a:lnTo>
                    <a:pt x="169" y="213"/>
                  </a:lnTo>
                  <a:lnTo>
                    <a:pt x="92" y="191"/>
                  </a:lnTo>
                  <a:lnTo>
                    <a:pt x="101" y="172"/>
                  </a:lnTo>
                  <a:lnTo>
                    <a:pt x="101" y="158"/>
                  </a:lnTo>
                  <a:lnTo>
                    <a:pt x="42" y="161"/>
                  </a:lnTo>
                  <a:lnTo>
                    <a:pt x="60" y="126"/>
                  </a:lnTo>
                  <a:lnTo>
                    <a:pt x="48" y="42"/>
                  </a:lnTo>
                  <a:lnTo>
                    <a:pt x="89" y="18"/>
                  </a:lnTo>
                  <a:lnTo>
                    <a:pt x="141" y="29"/>
                  </a:lnTo>
                  <a:lnTo>
                    <a:pt x="141" y="13"/>
                  </a:lnTo>
                  <a:lnTo>
                    <a:pt x="173" y="0"/>
                  </a:lnTo>
                  <a:lnTo>
                    <a:pt x="201" y="6"/>
                  </a:lnTo>
                  <a:lnTo>
                    <a:pt x="224" y="37"/>
                  </a:lnTo>
                  <a:lnTo>
                    <a:pt x="583" y="176"/>
                  </a:lnTo>
                  <a:lnTo>
                    <a:pt x="622" y="177"/>
                  </a:lnTo>
                  <a:close/>
                  <a:moveTo>
                    <a:pt x="1812" y="18"/>
                  </a:moveTo>
                  <a:lnTo>
                    <a:pt x="1812" y="18"/>
                  </a:lnTo>
                  <a:close/>
                </a:path>
              </a:pathLst>
            </a:custGeom>
            <a:solidFill>
              <a:srgbClr val="D0CE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29" name="Freeform 27">
              <a:extLst>
                <a:ext uri="{FF2B5EF4-FFF2-40B4-BE49-F238E27FC236}">
                  <a16:creationId xmlns:a16="http://schemas.microsoft.com/office/drawing/2014/main" id="{2DE43034-73FA-1855-7F77-102375F09E7E}"/>
                </a:ext>
              </a:extLst>
            </p:cNvPr>
            <p:cNvSpPr>
              <a:spLocks noEditPoints="1"/>
            </p:cNvSpPr>
            <p:nvPr/>
          </p:nvSpPr>
          <p:spPr bwMode="auto">
            <a:xfrm>
              <a:off x="5281613" y="4141787"/>
              <a:ext cx="2876550" cy="1362075"/>
            </a:xfrm>
            <a:custGeom>
              <a:avLst/>
              <a:gdLst>
                <a:gd name="T0" fmla="*/ 626 w 1812"/>
                <a:gd name="T1" fmla="*/ 196 h 858"/>
                <a:gd name="T2" fmla="*/ 786 w 1812"/>
                <a:gd name="T3" fmla="*/ 295 h 858"/>
                <a:gd name="T4" fmla="*/ 930 w 1812"/>
                <a:gd name="T5" fmla="*/ 368 h 858"/>
                <a:gd name="T6" fmla="*/ 983 w 1812"/>
                <a:gd name="T7" fmla="*/ 368 h 858"/>
                <a:gd name="T8" fmla="*/ 978 w 1812"/>
                <a:gd name="T9" fmla="*/ 392 h 858"/>
                <a:gd name="T10" fmla="*/ 893 w 1812"/>
                <a:gd name="T11" fmla="*/ 449 h 858"/>
                <a:gd name="T12" fmla="*/ 780 w 1812"/>
                <a:gd name="T13" fmla="*/ 473 h 858"/>
                <a:gd name="T14" fmla="*/ 763 w 1812"/>
                <a:gd name="T15" fmla="*/ 506 h 858"/>
                <a:gd name="T16" fmla="*/ 635 w 1812"/>
                <a:gd name="T17" fmla="*/ 614 h 858"/>
                <a:gd name="T18" fmla="*/ 664 w 1812"/>
                <a:gd name="T19" fmla="*/ 696 h 858"/>
                <a:gd name="T20" fmla="*/ 554 w 1812"/>
                <a:gd name="T21" fmla="*/ 782 h 858"/>
                <a:gd name="T22" fmla="*/ 512 w 1812"/>
                <a:gd name="T23" fmla="*/ 790 h 858"/>
                <a:gd name="T24" fmla="*/ 412 w 1812"/>
                <a:gd name="T25" fmla="*/ 858 h 858"/>
                <a:gd name="T26" fmla="*/ 231 w 1812"/>
                <a:gd name="T27" fmla="*/ 810 h 858"/>
                <a:gd name="T28" fmla="*/ 113 w 1812"/>
                <a:gd name="T29" fmla="*/ 849 h 858"/>
                <a:gd name="T30" fmla="*/ 72 w 1812"/>
                <a:gd name="T31" fmla="*/ 740 h 858"/>
                <a:gd name="T32" fmla="*/ 0 w 1812"/>
                <a:gd name="T33" fmla="*/ 676 h 858"/>
                <a:gd name="T34" fmla="*/ 30 w 1812"/>
                <a:gd name="T35" fmla="*/ 615 h 858"/>
                <a:gd name="T36" fmla="*/ 57 w 1812"/>
                <a:gd name="T37" fmla="*/ 591 h 858"/>
                <a:gd name="T38" fmla="*/ 56 w 1812"/>
                <a:gd name="T39" fmla="*/ 528 h 858"/>
                <a:gd name="T40" fmla="*/ 71 w 1812"/>
                <a:gd name="T41" fmla="*/ 428 h 858"/>
                <a:gd name="T42" fmla="*/ 163 w 1812"/>
                <a:gd name="T43" fmla="*/ 307 h 858"/>
                <a:gd name="T44" fmla="*/ 220 w 1812"/>
                <a:gd name="T45" fmla="*/ 220 h 858"/>
                <a:gd name="T46" fmla="*/ 169 w 1812"/>
                <a:gd name="T47" fmla="*/ 213 h 858"/>
                <a:gd name="T48" fmla="*/ 101 w 1812"/>
                <a:gd name="T49" fmla="*/ 172 h 858"/>
                <a:gd name="T50" fmla="*/ 42 w 1812"/>
                <a:gd name="T51" fmla="*/ 161 h 858"/>
                <a:gd name="T52" fmla="*/ 48 w 1812"/>
                <a:gd name="T53" fmla="*/ 42 h 858"/>
                <a:gd name="T54" fmla="*/ 141 w 1812"/>
                <a:gd name="T55" fmla="*/ 29 h 858"/>
                <a:gd name="T56" fmla="*/ 173 w 1812"/>
                <a:gd name="T57" fmla="*/ 0 h 858"/>
                <a:gd name="T58" fmla="*/ 224 w 1812"/>
                <a:gd name="T59" fmla="*/ 37 h 858"/>
                <a:gd name="T60" fmla="*/ 622 w 1812"/>
                <a:gd name="T61" fmla="*/ 177 h 858"/>
                <a:gd name="T62" fmla="*/ 1812 w 1812"/>
                <a:gd name="T63" fmla="*/ 18 h 8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12" h="858">
                  <a:moveTo>
                    <a:pt x="622" y="177"/>
                  </a:moveTo>
                  <a:lnTo>
                    <a:pt x="626" y="196"/>
                  </a:lnTo>
                  <a:lnTo>
                    <a:pt x="739" y="288"/>
                  </a:lnTo>
                  <a:lnTo>
                    <a:pt x="786" y="295"/>
                  </a:lnTo>
                  <a:lnTo>
                    <a:pt x="800" y="285"/>
                  </a:lnTo>
                  <a:lnTo>
                    <a:pt x="930" y="368"/>
                  </a:lnTo>
                  <a:lnTo>
                    <a:pt x="961" y="361"/>
                  </a:lnTo>
                  <a:lnTo>
                    <a:pt x="983" y="368"/>
                  </a:lnTo>
                  <a:lnTo>
                    <a:pt x="998" y="384"/>
                  </a:lnTo>
                  <a:lnTo>
                    <a:pt x="978" y="392"/>
                  </a:lnTo>
                  <a:lnTo>
                    <a:pt x="978" y="423"/>
                  </a:lnTo>
                  <a:lnTo>
                    <a:pt x="893" y="449"/>
                  </a:lnTo>
                  <a:lnTo>
                    <a:pt x="874" y="467"/>
                  </a:lnTo>
                  <a:lnTo>
                    <a:pt x="780" y="473"/>
                  </a:lnTo>
                  <a:lnTo>
                    <a:pt x="754" y="494"/>
                  </a:lnTo>
                  <a:lnTo>
                    <a:pt x="763" y="506"/>
                  </a:lnTo>
                  <a:lnTo>
                    <a:pt x="738" y="516"/>
                  </a:lnTo>
                  <a:lnTo>
                    <a:pt x="635" y="614"/>
                  </a:lnTo>
                  <a:lnTo>
                    <a:pt x="642" y="672"/>
                  </a:lnTo>
                  <a:lnTo>
                    <a:pt x="664" y="696"/>
                  </a:lnTo>
                  <a:lnTo>
                    <a:pt x="606" y="722"/>
                  </a:lnTo>
                  <a:lnTo>
                    <a:pt x="554" y="782"/>
                  </a:lnTo>
                  <a:lnTo>
                    <a:pt x="562" y="799"/>
                  </a:lnTo>
                  <a:lnTo>
                    <a:pt x="512" y="790"/>
                  </a:lnTo>
                  <a:lnTo>
                    <a:pt x="472" y="803"/>
                  </a:lnTo>
                  <a:lnTo>
                    <a:pt x="412" y="858"/>
                  </a:lnTo>
                  <a:lnTo>
                    <a:pt x="400" y="843"/>
                  </a:lnTo>
                  <a:lnTo>
                    <a:pt x="231" y="810"/>
                  </a:lnTo>
                  <a:lnTo>
                    <a:pt x="173" y="815"/>
                  </a:lnTo>
                  <a:lnTo>
                    <a:pt x="113" y="849"/>
                  </a:lnTo>
                  <a:lnTo>
                    <a:pt x="75" y="807"/>
                  </a:lnTo>
                  <a:lnTo>
                    <a:pt x="72" y="740"/>
                  </a:lnTo>
                  <a:lnTo>
                    <a:pt x="38" y="691"/>
                  </a:lnTo>
                  <a:lnTo>
                    <a:pt x="0" y="676"/>
                  </a:lnTo>
                  <a:lnTo>
                    <a:pt x="2" y="636"/>
                  </a:lnTo>
                  <a:lnTo>
                    <a:pt x="30" y="615"/>
                  </a:lnTo>
                  <a:lnTo>
                    <a:pt x="56" y="604"/>
                  </a:lnTo>
                  <a:lnTo>
                    <a:pt x="57" y="591"/>
                  </a:lnTo>
                  <a:lnTo>
                    <a:pt x="45" y="554"/>
                  </a:lnTo>
                  <a:lnTo>
                    <a:pt x="56" y="528"/>
                  </a:lnTo>
                  <a:lnTo>
                    <a:pt x="87" y="514"/>
                  </a:lnTo>
                  <a:lnTo>
                    <a:pt x="71" y="428"/>
                  </a:lnTo>
                  <a:lnTo>
                    <a:pt x="111" y="440"/>
                  </a:lnTo>
                  <a:lnTo>
                    <a:pt x="163" y="307"/>
                  </a:lnTo>
                  <a:lnTo>
                    <a:pt x="229" y="267"/>
                  </a:lnTo>
                  <a:lnTo>
                    <a:pt x="220" y="220"/>
                  </a:lnTo>
                  <a:lnTo>
                    <a:pt x="175" y="203"/>
                  </a:lnTo>
                  <a:lnTo>
                    <a:pt x="169" y="213"/>
                  </a:lnTo>
                  <a:lnTo>
                    <a:pt x="92" y="191"/>
                  </a:lnTo>
                  <a:lnTo>
                    <a:pt x="101" y="172"/>
                  </a:lnTo>
                  <a:lnTo>
                    <a:pt x="101" y="158"/>
                  </a:lnTo>
                  <a:lnTo>
                    <a:pt x="42" y="161"/>
                  </a:lnTo>
                  <a:lnTo>
                    <a:pt x="60" y="126"/>
                  </a:lnTo>
                  <a:lnTo>
                    <a:pt x="48" y="42"/>
                  </a:lnTo>
                  <a:lnTo>
                    <a:pt x="89" y="18"/>
                  </a:lnTo>
                  <a:lnTo>
                    <a:pt x="141" y="29"/>
                  </a:lnTo>
                  <a:lnTo>
                    <a:pt x="141" y="13"/>
                  </a:lnTo>
                  <a:lnTo>
                    <a:pt x="173" y="0"/>
                  </a:lnTo>
                  <a:lnTo>
                    <a:pt x="201" y="6"/>
                  </a:lnTo>
                  <a:lnTo>
                    <a:pt x="224" y="37"/>
                  </a:lnTo>
                  <a:lnTo>
                    <a:pt x="583" y="176"/>
                  </a:lnTo>
                  <a:lnTo>
                    <a:pt x="622" y="177"/>
                  </a:lnTo>
                  <a:moveTo>
                    <a:pt x="1812" y="18"/>
                  </a:moveTo>
                  <a:lnTo>
                    <a:pt x="1812" y="1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30" name="Line 28">
              <a:extLst>
                <a:ext uri="{FF2B5EF4-FFF2-40B4-BE49-F238E27FC236}">
                  <a16:creationId xmlns:a16="http://schemas.microsoft.com/office/drawing/2014/main" id="{DCDE3754-9058-302C-13DC-8913DCDBDEE3}"/>
                </a:ext>
              </a:extLst>
            </p:cNvPr>
            <p:cNvSpPr>
              <a:spLocks noChangeShapeType="1"/>
            </p:cNvSpPr>
            <p:nvPr/>
          </p:nvSpPr>
          <p:spPr bwMode="auto">
            <a:xfrm>
              <a:off x="8089900" y="359092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31" name="Line 29">
              <a:extLst>
                <a:ext uri="{FF2B5EF4-FFF2-40B4-BE49-F238E27FC236}">
                  <a16:creationId xmlns:a16="http://schemas.microsoft.com/office/drawing/2014/main" id="{E97671E3-5763-3669-DDAF-AE8F35CE9642}"/>
                </a:ext>
              </a:extLst>
            </p:cNvPr>
            <p:cNvSpPr>
              <a:spLocks noChangeShapeType="1"/>
            </p:cNvSpPr>
            <p:nvPr/>
          </p:nvSpPr>
          <p:spPr bwMode="auto">
            <a:xfrm>
              <a:off x="8089900" y="359092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32" name="Freeform 30">
              <a:extLst>
                <a:ext uri="{FF2B5EF4-FFF2-40B4-BE49-F238E27FC236}">
                  <a16:creationId xmlns:a16="http://schemas.microsoft.com/office/drawing/2014/main" id="{20F64DF1-C2F0-10E0-73EB-B2F7281D6509}"/>
                </a:ext>
              </a:extLst>
            </p:cNvPr>
            <p:cNvSpPr>
              <a:spLocks noEditPoints="1"/>
            </p:cNvSpPr>
            <p:nvPr/>
          </p:nvSpPr>
          <p:spPr bwMode="auto">
            <a:xfrm>
              <a:off x="5073650" y="4170362"/>
              <a:ext cx="3084513" cy="1060450"/>
            </a:xfrm>
            <a:custGeom>
              <a:avLst/>
              <a:gdLst>
                <a:gd name="T0" fmla="*/ 131 w 1943"/>
                <a:gd name="T1" fmla="*/ 658 h 668"/>
                <a:gd name="T2" fmla="*/ 133 w 1943"/>
                <a:gd name="T3" fmla="*/ 618 h 668"/>
                <a:gd name="T4" fmla="*/ 161 w 1943"/>
                <a:gd name="T5" fmla="*/ 597 h 668"/>
                <a:gd name="T6" fmla="*/ 187 w 1943"/>
                <a:gd name="T7" fmla="*/ 586 h 668"/>
                <a:gd name="T8" fmla="*/ 188 w 1943"/>
                <a:gd name="T9" fmla="*/ 573 h 668"/>
                <a:gd name="T10" fmla="*/ 176 w 1943"/>
                <a:gd name="T11" fmla="*/ 536 h 668"/>
                <a:gd name="T12" fmla="*/ 187 w 1943"/>
                <a:gd name="T13" fmla="*/ 510 h 668"/>
                <a:gd name="T14" fmla="*/ 218 w 1943"/>
                <a:gd name="T15" fmla="*/ 496 h 668"/>
                <a:gd name="T16" fmla="*/ 202 w 1943"/>
                <a:gd name="T17" fmla="*/ 410 h 668"/>
                <a:gd name="T18" fmla="*/ 242 w 1943"/>
                <a:gd name="T19" fmla="*/ 422 h 668"/>
                <a:gd name="T20" fmla="*/ 294 w 1943"/>
                <a:gd name="T21" fmla="*/ 289 h 668"/>
                <a:gd name="T22" fmla="*/ 360 w 1943"/>
                <a:gd name="T23" fmla="*/ 249 h 668"/>
                <a:gd name="T24" fmla="*/ 351 w 1943"/>
                <a:gd name="T25" fmla="*/ 202 h 668"/>
                <a:gd name="T26" fmla="*/ 306 w 1943"/>
                <a:gd name="T27" fmla="*/ 185 h 668"/>
                <a:gd name="T28" fmla="*/ 300 w 1943"/>
                <a:gd name="T29" fmla="*/ 195 h 668"/>
                <a:gd name="T30" fmla="*/ 223 w 1943"/>
                <a:gd name="T31" fmla="*/ 173 h 668"/>
                <a:gd name="T32" fmla="*/ 232 w 1943"/>
                <a:gd name="T33" fmla="*/ 154 h 668"/>
                <a:gd name="T34" fmla="*/ 232 w 1943"/>
                <a:gd name="T35" fmla="*/ 140 h 668"/>
                <a:gd name="T36" fmla="*/ 173 w 1943"/>
                <a:gd name="T37" fmla="*/ 143 h 668"/>
                <a:gd name="T38" fmla="*/ 163 w 1943"/>
                <a:gd name="T39" fmla="*/ 235 h 668"/>
                <a:gd name="T40" fmla="*/ 72 w 1943"/>
                <a:gd name="T41" fmla="*/ 382 h 668"/>
                <a:gd name="T42" fmla="*/ 45 w 1943"/>
                <a:gd name="T43" fmla="*/ 386 h 668"/>
                <a:gd name="T44" fmla="*/ 19 w 1943"/>
                <a:gd name="T45" fmla="*/ 446 h 668"/>
                <a:gd name="T46" fmla="*/ 31 w 1943"/>
                <a:gd name="T47" fmla="*/ 459 h 668"/>
                <a:gd name="T48" fmla="*/ 31 w 1943"/>
                <a:gd name="T49" fmla="*/ 484 h 668"/>
                <a:gd name="T50" fmla="*/ 52 w 1943"/>
                <a:gd name="T51" fmla="*/ 486 h 668"/>
                <a:gd name="T52" fmla="*/ 52 w 1943"/>
                <a:gd name="T53" fmla="*/ 517 h 668"/>
                <a:gd name="T54" fmla="*/ 27 w 1943"/>
                <a:gd name="T55" fmla="*/ 588 h 668"/>
                <a:gd name="T56" fmla="*/ 0 w 1943"/>
                <a:gd name="T57" fmla="*/ 630 h 668"/>
                <a:gd name="T58" fmla="*/ 41 w 1943"/>
                <a:gd name="T59" fmla="*/ 636 h 668"/>
                <a:gd name="T60" fmla="*/ 84 w 1943"/>
                <a:gd name="T61" fmla="*/ 668 h 668"/>
                <a:gd name="T62" fmla="*/ 131 w 1943"/>
                <a:gd name="T63" fmla="*/ 658 h 668"/>
                <a:gd name="T64" fmla="*/ 1943 w 1943"/>
                <a:gd name="T65" fmla="*/ 0 h 668"/>
                <a:gd name="T66" fmla="*/ 1943 w 1943"/>
                <a:gd name="T67" fmla="*/ 0 h 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43" h="668">
                  <a:moveTo>
                    <a:pt x="131" y="658"/>
                  </a:moveTo>
                  <a:lnTo>
                    <a:pt x="133" y="618"/>
                  </a:lnTo>
                  <a:lnTo>
                    <a:pt x="161" y="597"/>
                  </a:lnTo>
                  <a:lnTo>
                    <a:pt x="187" y="586"/>
                  </a:lnTo>
                  <a:lnTo>
                    <a:pt x="188" y="573"/>
                  </a:lnTo>
                  <a:lnTo>
                    <a:pt x="176" y="536"/>
                  </a:lnTo>
                  <a:lnTo>
                    <a:pt x="187" y="510"/>
                  </a:lnTo>
                  <a:lnTo>
                    <a:pt x="218" y="496"/>
                  </a:lnTo>
                  <a:lnTo>
                    <a:pt x="202" y="410"/>
                  </a:lnTo>
                  <a:lnTo>
                    <a:pt x="242" y="422"/>
                  </a:lnTo>
                  <a:lnTo>
                    <a:pt x="294" y="289"/>
                  </a:lnTo>
                  <a:lnTo>
                    <a:pt x="360" y="249"/>
                  </a:lnTo>
                  <a:lnTo>
                    <a:pt x="351" y="202"/>
                  </a:lnTo>
                  <a:lnTo>
                    <a:pt x="306" y="185"/>
                  </a:lnTo>
                  <a:lnTo>
                    <a:pt x="300" y="195"/>
                  </a:lnTo>
                  <a:lnTo>
                    <a:pt x="223" y="173"/>
                  </a:lnTo>
                  <a:lnTo>
                    <a:pt x="232" y="154"/>
                  </a:lnTo>
                  <a:lnTo>
                    <a:pt x="232" y="140"/>
                  </a:lnTo>
                  <a:lnTo>
                    <a:pt x="173" y="143"/>
                  </a:lnTo>
                  <a:lnTo>
                    <a:pt x="163" y="235"/>
                  </a:lnTo>
                  <a:lnTo>
                    <a:pt x="72" y="382"/>
                  </a:lnTo>
                  <a:lnTo>
                    <a:pt x="45" y="386"/>
                  </a:lnTo>
                  <a:lnTo>
                    <a:pt x="19" y="446"/>
                  </a:lnTo>
                  <a:lnTo>
                    <a:pt x="31" y="459"/>
                  </a:lnTo>
                  <a:lnTo>
                    <a:pt x="31" y="484"/>
                  </a:lnTo>
                  <a:lnTo>
                    <a:pt x="52" y="486"/>
                  </a:lnTo>
                  <a:lnTo>
                    <a:pt x="52" y="517"/>
                  </a:lnTo>
                  <a:lnTo>
                    <a:pt x="27" y="588"/>
                  </a:lnTo>
                  <a:lnTo>
                    <a:pt x="0" y="630"/>
                  </a:lnTo>
                  <a:lnTo>
                    <a:pt x="41" y="636"/>
                  </a:lnTo>
                  <a:lnTo>
                    <a:pt x="84" y="668"/>
                  </a:lnTo>
                  <a:lnTo>
                    <a:pt x="131" y="658"/>
                  </a:lnTo>
                  <a:close/>
                  <a:moveTo>
                    <a:pt x="1943" y="0"/>
                  </a:moveTo>
                  <a:lnTo>
                    <a:pt x="1943" y="0"/>
                  </a:lnTo>
                  <a:close/>
                </a:path>
              </a:pathLst>
            </a:custGeom>
            <a:solidFill>
              <a:srgbClr val="D0CE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33" name="Freeform 31">
              <a:extLst>
                <a:ext uri="{FF2B5EF4-FFF2-40B4-BE49-F238E27FC236}">
                  <a16:creationId xmlns:a16="http://schemas.microsoft.com/office/drawing/2014/main" id="{5519E15E-C11C-CF9A-E925-7A1A822C0C7D}"/>
                </a:ext>
              </a:extLst>
            </p:cNvPr>
            <p:cNvSpPr>
              <a:spLocks noEditPoints="1"/>
            </p:cNvSpPr>
            <p:nvPr/>
          </p:nvSpPr>
          <p:spPr bwMode="auto">
            <a:xfrm>
              <a:off x="5073650" y="4170362"/>
              <a:ext cx="3084513" cy="1060450"/>
            </a:xfrm>
            <a:custGeom>
              <a:avLst/>
              <a:gdLst>
                <a:gd name="T0" fmla="*/ 131 w 1943"/>
                <a:gd name="T1" fmla="*/ 658 h 668"/>
                <a:gd name="T2" fmla="*/ 133 w 1943"/>
                <a:gd name="T3" fmla="*/ 618 h 668"/>
                <a:gd name="T4" fmla="*/ 161 w 1943"/>
                <a:gd name="T5" fmla="*/ 597 h 668"/>
                <a:gd name="T6" fmla="*/ 187 w 1943"/>
                <a:gd name="T7" fmla="*/ 586 h 668"/>
                <a:gd name="T8" fmla="*/ 188 w 1943"/>
                <a:gd name="T9" fmla="*/ 573 h 668"/>
                <a:gd name="T10" fmla="*/ 176 w 1943"/>
                <a:gd name="T11" fmla="*/ 536 h 668"/>
                <a:gd name="T12" fmla="*/ 187 w 1943"/>
                <a:gd name="T13" fmla="*/ 510 h 668"/>
                <a:gd name="T14" fmla="*/ 218 w 1943"/>
                <a:gd name="T15" fmla="*/ 496 h 668"/>
                <a:gd name="T16" fmla="*/ 202 w 1943"/>
                <a:gd name="T17" fmla="*/ 410 h 668"/>
                <a:gd name="T18" fmla="*/ 242 w 1943"/>
                <a:gd name="T19" fmla="*/ 422 h 668"/>
                <a:gd name="T20" fmla="*/ 294 w 1943"/>
                <a:gd name="T21" fmla="*/ 289 h 668"/>
                <a:gd name="T22" fmla="*/ 360 w 1943"/>
                <a:gd name="T23" fmla="*/ 249 h 668"/>
                <a:gd name="T24" fmla="*/ 351 w 1943"/>
                <a:gd name="T25" fmla="*/ 202 h 668"/>
                <a:gd name="T26" fmla="*/ 306 w 1943"/>
                <a:gd name="T27" fmla="*/ 185 h 668"/>
                <a:gd name="T28" fmla="*/ 300 w 1943"/>
                <a:gd name="T29" fmla="*/ 195 h 668"/>
                <a:gd name="T30" fmla="*/ 223 w 1943"/>
                <a:gd name="T31" fmla="*/ 173 h 668"/>
                <a:gd name="T32" fmla="*/ 232 w 1943"/>
                <a:gd name="T33" fmla="*/ 154 h 668"/>
                <a:gd name="T34" fmla="*/ 232 w 1943"/>
                <a:gd name="T35" fmla="*/ 140 h 668"/>
                <a:gd name="T36" fmla="*/ 173 w 1943"/>
                <a:gd name="T37" fmla="*/ 143 h 668"/>
                <a:gd name="T38" fmla="*/ 163 w 1943"/>
                <a:gd name="T39" fmla="*/ 235 h 668"/>
                <a:gd name="T40" fmla="*/ 72 w 1943"/>
                <a:gd name="T41" fmla="*/ 382 h 668"/>
                <a:gd name="T42" fmla="*/ 45 w 1943"/>
                <a:gd name="T43" fmla="*/ 386 h 668"/>
                <a:gd name="T44" fmla="*/ 19 w 1943"/>
                <a:gd name="T45" fmla="*/ 446 h 668"/>
                <a:gd name="T46" fmla="*/ 31 w 1943"/>
                <a:gd name="T47" fmla="*/ 459 h 668"/>
                <a:gd name="T48" fmla="*/ 31 w 1943"/>
                <a:gd name="T49" fmla="*/ 484 h 668"/>
                <a:gd name="T50" fmla="*/ 52 w 1943"/>
                <a:gd name="T51" fmla="*/ 486 h 668"/>
                <a:gd name="T52" fmla="*/ 52 w 1943"/>
                <a:gd name="T53" fmla="*/ 517 h 668"/>
                <a:gd name="T54" fmla="*/ 27 w 1943"/>
                <a:gd name="T55" fmla="*/ 588 h 668"/>
                <a:gd name="T56" fmla="*/ 0 w 1943"/>
                <a:gd name="T57" fmla="*/ 630 h 668"/>
                <a:gd name="T58" fmla="*/ 41 w 1943"/>
                <a:gd name="T59" fmla="*/ 636 h 668"/>
                <a:gd name="T60" fmla="*/ 84 w 1943"/>
                <a:gd name="T61" fmla="*/ 668 h 668"/>
                <a:gd name="T62" fmla="*/ 131 w 1943"/>
                <a:gd name="T63" fmla="*/ 658 h 668"/>
                <a:gd name="T64" fmla="*/ 1943 w 1943"/>
                <a:gd name="T65" fmla="*/ 0 h 668"/>
                <a:gd name="T66" fmla="*/ 1943 w 1943"/>
                <a:gd name="T67" fmla="*/ 0 h 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43" h="668">
                  <a:moveTo>
                    <a:pt x="131" y="658"/>
                  </a:moveTo>
                  <a:lnTo>
                    <a:pt x="133" y="618"/>
                  </a:lnTo>
                  <a:lnTo>
                    <a:pt x="161" y="597"/>
                  </a:lnTo>
                  <a:lnTo>
                    <a:pt x="187" y="586"/>
                  </a:lnTo>
                  <a:lnTo>
                    <a:pt x="188" y="573"/>
                  </a:lnTo>
                  <a:lnTo>
                    <a:pt x="176" y="536"/>
                  </a:lnTo>
                  <a:lnTo>
                    <a:pt x="187" y="510"/>
                  </a:lnTo>
                  <a:lnTo>
                    <a:pt x="218" y="496"/>
                  </a:lnTo>
                  <a:lnTo>
                    <a:pt x="202" y="410"/>
                  </a:lnTo>
                  <a:lnTo>
                    <a:pt x="242" y="422"/>
                  </a:lnTo>
                  <a:lnTo>
                    <a:pt x="294" y="289"/>
                  </a:lnTo>
                  <a:lnTo>
                    <a:pt x="360" y="249"/>
                  </a:lnTo>
                  <a:lnTo>
                    <a:pt x="351" y="202"/>
                  </a:lnTo>
                  <a:lnTo>
                    <a:pt x="306" y="185"/>
                  </a:lnTo>
                  <a:lnTo>
                    <a:pt x="300" y="195"/>
                  </a:lnTo>
                  <a:lnTo>
                    <a:pt x="223" y="173"/>
                  </a:lnTo>
                  <a:lnTo>
                    <a:pt x="232" y="154"/>
                  </a:lnTo>
                  <a:lnTo>
                    <a:pt x="232" y="140"/>
                  </a:lnTo>
                  <a:lnTo>
                    <a:pt x="173" y="143"/>
                  </a:lnTo>
                  <a:lnTo>
                    <a:pt x="163" y="235"/>
                  </a:lnTo>
                  <a:lnTo>
                    <a:pt x="72" y="382"/>
                  </a:lnTo>
                  <a:lnTo>
                    <a:pt x="45" y="386"/>
                  </a:lnTo>
                  <a:lnTo>
                    <a:pt x="19" y="446"/>
                  </a:lnTo>
                  <a:lnTo>
                    <a:pt x="31" y="459"/>
                  </a:lnTo>
                  <a:lnTo>
                    <a:pt x="31" y="484"/>
                  </a:lnTo>
                  <a:lnTo>
                    <a:pt x="52" y="486"/>
                  </a:lnTo>
                  <a:lnTo>
                    <a:pt x="52" y="517"/>
                  </a:lnTo>
                  <a:lnTo>
                    <a:pt x="27" y="588"/>
                  </a:lnTo>
                  <a:lnTo>
                    <a:pt x="0" y="630"/>
                  </a:lnTo>
                  <a:lnTo>
                    <a:pt x="41" y="636"/>
                  </a:lnTo>
                  <a:lnTo>
                    <a:pt x="84" y="668"/>
                  </a:lnTo>
                  <a:lnTo>
                    <a:pt x="131" y="658"/>
                  </a:lnTo>
                  <a:moveTo>
                    <a:pt x="1943" y="0"/>
                  </a:moveTo>
                  <a:lnTo>
                    <a:pt x="194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34" name="Freeform 32">
              <a:extLst>
                <a:ext uri="{FF2B5EF4-FFF2-40B4-BE49-F238E27FC236}">
                  <a16:creationId xmlns:a16="http://schemas.microsoft.com/office/drawing/2014/main" id="{6773FDC6-9B14-4B83-5AB1-33275763934D}"/>
                </a:ext>
              </a:extLst>
            </p:cNvPr>
            <p:cNvSpPr>
              <a:spLocks/>
            </p:cNvSpPr>
            <p:nvPr/>
          </p:nvSpPr>
          <p:spPr bwMode="auto">
            <a:xfrm>
              <a:off x="6643688" y="5132387"/>
              <a:ext cx="153988" cy="114300"/>
            </a:xfrm>
            <a:custGeom>
              <a:avLst/>
              <a:gdLst>
                <a:gd name="T0" fmla="*/ 77 w 97"/>
                <a:gd name="T1" fmla="*/ 2 h 72"/>
                <a:gd name="T2" fmla="*/ 45 w 97"/>
                <a:gd name="T3" fmla="*/ 0 h 72"/>
                <a:gd name="T4" fmla="*/ 0 w 97"/>
                <a:gd name="T5" fmla="*/ 28 h 72"/>
                <a:gd name="T6" fmla="*/ 11 w 97"/>
                <a:gd name="T7" fmla="*/ 40 h 72"/>
                <a:gd name="T8" fmla="*/ 24 w 97"/>
                <a:gd name="T9" fmla="*/ 34 h 72"/>
                <a:gd name="T10" fmla="*/ 31 w 97"/>
                <a:gd name="T11" fmla="*/ 44 h 72"/>
                <a:gd name="T12" fmla="*/ 31 w 97"/>
                <a:gd name="T13" fmla="*/ 54 h 72"/>
                <a:gd name="T14" fmla="*/ 53 w 97"/>
                <a:gd name="T15" fmla="*/ 72 h 72"/>
                <a:gd name="T16" fmla="*/ 73 w 97"/>
                <a:gd name="T17" fmla="*/ 62 h 72"/>
                <a:gd name="T18" fmla="*/ 97 w 97"/>
                <a:gd name="T19" fmla="*/ 32 h 72"/>
                <a:gd name="T20" fmla="*/ 85 w 97"/>
                <a:gd name="T21" fmla="*/ 22 h 72"/>
                <a:gd name="T22" fmla="*/ 72 w 97"/>
                <a:gd name="T23" fmla="*/ 26 h 72"/>
                <a:gd name="T24" fmla="*/ 67 w 97"/>
                <a:gd name="T25" fmla="*/ 15 h 72"/>
                <a:gd name="T26" fmla="*/ 77 w 97"/>
                <a:gd name="T27" fmla="*/ 2 h 72"/>
                <a:gd name="T28" fmla="*/ 77 w 97"/>
                <a:gd name="T29" fmla="*/ 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7" h="72">
                  <a:moveTo>
                    <a:pt x="77" y="2"/>
                  </a:moveTo>
                  <a:lnTo>
                    <a:pt x="45" y="0"/>
                  </a:lnTo>
                  <a:lnTo>
                    <a:pt x="0" y="28"/>
                  </a:lnTo>
                  <a:lnTo>
                    <a:pt x="11" y="40"/>
                  </a:lnTo>
                  <a:lnTo>
                    <a:pt x="24" y="34"/>
                  </a:lnTo>
                  <a:lnTo>
                    <a:pt x="31" y="44"/>
                  </a:lnTo>
                  <a:lnTo>
                    <a:pt x="31" y="54"/>
                  </a:lnTo>
                  <a:lnTo>
                    <a:pt x="53" y="72"/>
                  </a:lnTo>
                  <a:lnTo>
                    <a:pt x="73" y="62"/>
                  </a:lnTo>
                  <a:lnTo>
                    <a:pt x="97" y="32"/>
                  </a:lnTo>
                  <a:lnTo>
                    <a:pt x="85" y="22"/>
                  </a:lnTo>
                  <a:lnTo>
                    <a:pt x="72" y="26"/>
                  </a:lnTo>
                  <a:lnTo>
                    <a:pt x="67" y="15"/>
                  </a:lnTo>
                  <a:lnTo>
                    <a:pt x="77" y="2"/>
                  </a:lnTo>
                  <a:lnTo>
                    <a:pt x="77" y="2"/>
                  </a:lnTo>
                  <a:close/>
                </a:path>
              </a:pathLst>
            </a:custGeom>
            <a:solidFill>
              <a:srgbClr val="D0CE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35" name="Freeform 33">
              <a:extLst>
                <a:ext uri="{FF2B5EF4-FFF2-40B4-BE49-F238E27FC236}">
                  <a16:creationId xmlns:a16="http://schemas.microsoft.com/office/drawing/2014/main" id="{C8F55ABD-AD82-600A-AEAC-6F4340B74F10}"/>
                </a:ext>
              </a:extLst>
            </p:cNvPr>
            <p:cNvSpPr>
              <a:spLocks/>
            </p:cNvSpPr>
            <p:nvPr/>
          </p:nvSpPr>
          <p:spPr bwMode="auto">
            <a:xfrm>
              <a:off x="6478588" y="5230812"/>
              <a:ext cx="52388" cy="41275"/>
            </a:xfrm>
            <a:custGeom>
              <a:avLst/>
              <a:gdLst>
                <a:gd name="T0" fmla="*/ 28 w 33"/>
                <a:gd name="T1" fmla="*/ 0 h 26"/>
                <a:gd name="T2" fmla="*/ 6 w 33"/>
                <a:gd name="T3" fmla="*/ 4 h 26"/>
                <a:gd name="T4" fmla="*/ 0 w 33"/>
                <a:gd name="T5" fmla="*/ 14 h 26"/>
                <a:gd name="T6" fmla="*/ 10 w 33"/>
                <a:gd name="T7" fmla="*/ 26 h 26"/>
                <a:gd name="T8" fmla="*/ 33 w 33"/>
                <a:gd name="T9" fmla="*/ 10 h 26"/>
                <a:gd name="T10" fmla="*/ 28 w 33"/>
                <a:gd name="T11" fmla="*/ 0 h 26"/>
                <a:gd name="T12" fmla="*/ 28 w 33"/>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33" h="26">
                  <a:moveTo>
                    <a:pt x="28" y="0"/>
                  </a:moveTo>
                  <a:lnTo>
                    <a:pt x="6" y="4"/>
                  </a:lnTo>
                  <a:lnTo>
                    <a:pt x="0" y="14"/>
                  </a:lnTo>
                  <a:lnTo>
                    <a:pt x="10" y="26"/>
                  </a:lnTo>
                  <a:lnTo>
                    <a:pt x="33" y="10"/>
                  </a:lnTo>
                  <a:lnTo>
                    <a:pt x="28" y="0"/>
                  </a:lnTo>
                  <a:lnTo>
                    <a:pt x="28" y="0"/>
                  </a:lnTo>
                  <a:close/>
                </a:path>
              </a:pathLst>
            </a:custGeom>
            <a:solidFill>
              <a:srgbClr val="D0CE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36" name="Freeform 34">
              <a:extLst>
                <a:ext uri="{FF2B5EF4-FFF2-40B4-BE49-F238E27FC236}">
                  <a16:creationId xmlns:a16="http://schemas.microsoft.com/office/drawing/2014/main" id="{941005FA-346B-4BC3-2BEE-90858FC0362C}"/>
                </a:ext>
              </a:extLst>
            </p:cNvPr>
            <p:cNvSpPr>
              <a:spLocks/>
            </p:cNvSpPr>
            <p:nvPr/>
          </p:nvSpPr>
          <p:spPr bwMode="auto">
            <a:xfrm>
              <a:off x="7532688" y="4692650"/>
              <a:ext cx="127000" cy="261938"/>
            </a:xfrm>
            <a:custGeom>
              <a:avLst/>
              <a:gdLst>
                <a:gd name="T0" fmla="*/ 70 w 80"/>
                <a:gd name="T1" fmla="*/ 0 h 165"/>
                <a:gd name="T2" fmla="*/ 60 w 80"/>
                <a:gd name="T3" fmla="*/ 30 h 165"/>
                <a:gd name="T4" fmla="*/ 19 w 80"/>
                <a:gd name="T5" fmla="*/ 45 h 165"/>
                <a:gd name="T6" fmla="*/ 0 w 80"/>
                <a:gd name="T7" fmla="*/ 69 h 165"/>
                <a:gd name="T8" fmla="*/ 15 w 80"/>
                <a:gd name="T9" fmla="*/ 144 h 165"/>
                <a:gd name="T10" fmla="*/ 40 w 80"/>
                <a:gd name="T11" fmla="*/ 165 h 165"/>
                <a:gd name="T12" fmla="*/ 62 w 80"/>
                <a:gd name="T13" fmla="*/ 136 h 165"/>
                <a:gd name="T14" fmla="*/ 80 w 80"/>
                <a:gd name="T15" fmla="*/ 74 h 165"/>
                <a:gd name="T16" fmla="*/ 70 w 80"/>
                <a:gd name="T17" fmla="*/ 0 h 165"/>
                <a:gd name="T18" fmla="*/ 70 w 80"/>
                <a:gd name="T19"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165">
                  <a:moveTo>
                    <a:pt x="70" y="0"/>
                  </a:moveTo>
                  <a:lnTo>
                    <a:pt x="60" y="30"/>
                  </a:lnTo>
                  <a:lnTo>
                    <a:pt x="19" y="45"/>
                  </a:lnTo>
                  <a:lnTo>
                    <a:pt x="0" y="69"/>
                  </a:lnTo>
                  <a:lnTo>
                    <a:pt x="15" y="144"/>
                  </a:lnTo>
                  <a:lnTo>
                    <a:pt x="40" y="165"/>
                  </a:lnTo>
                  <a:lnTo>
                    <a:pt x="62" y="136"/>
                  </a:lnTo>
                  <a:lnTo>
                    <a:pt x="80" y="74"/>
                  </a:lnTo>
                  <a:lnTo>
                    <a:pt x="70" y="0"/>
                  </a:lnTo>
                  <a:lnTo>
                    <a:pt x="70" y="0"/>
                  </a:lnTo>
                  <a:close/>
                </a:path>
              </a:pathLst>
            </a:custGeom>
            <a:solidFill>
              <a:srgbClr val="D0CE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37" name="Freeform 35">
              <a:extLst>
                <a:ext uri="{FF2B5EF4-FFF2-40B4-BE49-F238E27FC236}">
                  <a16:creationId xmlns:a16="http://schemas.microsoft.com/office/drawing/2014/main" id="{BCE78E08-BE44-AB6C-5016-B33E3AB6BD5B}"/>
                </a:ext>
              </a:extLst>
            </p:cNvPr>
            <p:cNvSpPr>
              <a:spLocks/>
            </p:cNvSpPr>
            <p:nvPr/>
          </p:nvSpPr>
          <p:spPr bwMode="auto">
            <a:xfrm>
              <a:off x="8405813" y="4360862"/>
              <a:ext cx="460375" cy="449263"/>
            </a:xfrm>
            <a:custGeom>
              <a:avLst/>
              <a:gdLst>
                <a:gd name="T0" fmla="*/ 207 w 290"/>
                <a:gd name="T1" fmla="*/ 283 h 283"/>
                <a:gd name="T2" fmla="*/ 139 w 290"/>
                <a:gd name="T3" fmla="*/ 243 h 283"/>
                <a:gd name="T4" fmla="*/ 110 w 290"/>
                <a:gd name="T5" fmla="*/ 190 h 283"/>
                <a:gd name="T6" fmla="*/ 0 w 290"/>
                <a:gd name="T7" fmla="*/ 51 h 283"/>
                <a:gd name="T8" fmla="*/ 14 w 290"/>
                <a:gd name="T9" fmla="*/ 4 h 283"/>
                <a:gd name="T10" fmla="*/ 46 w 290"/>
                <a:gd name="T11" fmla="*/ 20 h 283"/>
                <a:gd name="T12" fmla="*/ 54 w 290"/>
                <a:gd name="T13" fmla="*/ 2 h 283"/>
                <a:gd name="T14" fmla="*/ 86 w 290"/>
                <a:gd name="T15" fmla="*/ 0 h 283"/>
                <a:gd name="T16" fmla="*/ 107 w 290"/>
                <a:gd name="T17" fmla="*/ 12 h 283"/>
                <a:gd name="T18" fmla="*/ 126 w 290"/>
                <a:gd name="T19" fmla="*/ 7 h 283"/>
                <a:gd name="T20" fmla="*/ 239 w 290"/>
                <a:gd name="T21" fmla="*/ 37 h 283"/>
                <a:gd name="T22" fmla="*/ 270 w 290"/>
                <a:gd name="T23" fmla="*/ 30 h 283"/>
                <a:gd name="T24" fmla="*/ 275 w 290"/>
                <a:gd name="T25" fmla="*/ 41 h 283"/>
                <a:gd name="T26" fmla="*/ 263 w 290"/>
                <a:gd name="T27" fmla="*/ 94 h 283"/>
                <a:gd name="T28" fmla="*/ 263 w 290"/>
                <a:gd name="T29" fmla="*/ 109 h 283"/>
                <a:gd name="T30" fmla="*/ 290 w 290"/>
                <a:gd name="T31" fmla="*/ 137 h 283"/>
                <a:gd name="T32" fmla="*/ 268 w 290"/>
                <a:gd name="T33" fmla="*/ 141 h 283"/>
                <a:gd name="T34" fmla="*/ 282 w 290"/>
                <a:gd name="T35" fmla="*/ 167 h 283"/>
                <a:gd name="T36" fmla="*/ 279 w 290"/>
                <a:gd name="T37" fmla="*/ 178 h 283"/>
                <a:gd name="T38" fmla="*/ 264 w 290"/>
                <a:gd name="T39" fmla="*/ 179 h 283"/>
                <a:gd name="T40" fmla="*/ 240 w 290"/>
                <a:gd name="T41" fmla="*/ 182 h 283"/>
                <a:gd name="T42" fmla="*/ 250 w 290"/>
                <a:gd name="T43" fmla="*/ 205 h 283"/>
                <a:gd name="T44" fmla="*/ 235 w 290"/>
                <a:gd name="T45" fmla="*/ 203 h 283"/>
                <a:gd name="T46" fmla="*/ 203 w 290"/>
                <a:gd name="T47" fmla="*/ 250 h 283"/>
                <a:gd name="T48" fmla="*/ 214 w 290"/>
                <a:gd name="T49" fmla="*/ 279 h 283"/>
                <a:gd name="T50" fmla="*/ 207 w 290"/>
                <a:gd name="T51" fmla="*/ 283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90" h="283">
                  <a:moveTo>
                    <a:pt x="207" y="283"/>
                  </a:moveTo>
                  <a:lnTo>
                    <a:pt x="139" y="243"/>
                  </a:lnTo>
                  <a:lnTo>
                    <a:pt x="110" y="190"/>
                  </a:lnTo>
                  <a:lnTo>
                    <a:pt x="0" y="51"/>
                  </a:lnTo>
                  <a:lnTo>
                    <a:pt x="14" y="4"/>
                  </a:lnTo>
                  <a:lnTo>
                    <a:pt x="46" y="20"/>
                  </a:lnTo>
                  <a:lnTo>
                    <a:pt x="54" y="2"/>
                  </a:lnTo>
                  <a:lnTo>
                    <a:pt x="86" y="0"/>
                  </a:lnTo>
                  <a:lnTo>
                    <a:pt x="107" y="12"/>
                  </a:lnTo>
                  <a:lnTo>
                    <a:pt x="126" y="7"/>
                  </a:lnTo>
                  <a:lnTo>
                    <a:pt x="239" y="37"/>
                  </a:lnTo>
                  <a:lnTo>
                    <a:pt x="270" y="30"/>
                  </a:lnTo>
                  <a:lnTo>
                    <a:pt x="275" y="41"/>
                  </a:lnTo>
                  <a:lnTo>
                    <a:pt x="263" y="94"/>
                  </a:lnTo>
                  <a:lnTo>
                    <a:pt x="263" y="109"/>
                  </a:lnTo>
                  <a:lnTo>
                    <a:pt x="290" y="137"/>
                  </a:lnTo>
                  <a:lnTo>
                    <a:pt x="268" y="141"/>
                  </a:lnTo>
                  <a:lnTo>
                    <a:pt x="282" y="167"/>
                  </a:lnTo>
                  <a:lnTo>
                    <a:pt x="279" y="178"/>
                  </a:lnTo>
                  <a:lnTo>
                    <a:pt x="264" y="179"/>
                  </a:lnTo>
                  <a:lnTo>
                    <a:pt x="240" y="182"/>
                  </a:lnTo>
                  <a:lnTo>
                    <a:pt x="250" y="205"/>
                  </a:lnTo>
                  <a:lnTo>
                    <a:pt x="235" y="203"/>
                  </a:lnTo>
                  <a:lnTo>
                    <a:pt x="203" y="250"/>
                  </a:lnTo>
                  <a:lnTo>
                    <a:pt x="214" y="279"/>
                  </a:lnTo>
                  <a:lnTo>
                    <a:pt x="207" y="283"/>
                  </a:lnTo>
                  <a:close/>
                </a:path>
              </a:pathLst>
            </a:custGeom>
            <a:solidFill>
              <a:srgbClr val="D0CE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38" name="Freeform 36">
              <a:extLst>
                <a:ext uri="{FF2B5EF4-FFF2-40B4-BE49-F238E27FC236}">
                  <a16:creationId xmlns:a16="http://schemas.microsoft.com/office/drawing/2014/main" id="{B6CB3C98-16FA-EDB1-C467-6E1AE61C234C}"/>
                </a:ext>
              </a:extLst>
            </p:cNvPr>
            <p:cNvSpPr>
              <a:spLocks/>
            </p:cNvSpPr>
            <p:nvPr/>
          </p:nvSpPr>
          <p:spPr bwMode="auto">
            <a:xfrm>
              <a:off x="8158163" y="4081462"/>
              <a:ext cx="336550" cy="246063"/>
            </a:xfrm>
            <a:custGeom>
              <a:avLst/>
              <a:gdLst>
                <a:gd name="T0" fmla="*/ 212 w 212"/>
                <a:gd name="T1" fmla="*/ 36 h 155"/>
                <a:gd name="T2" fmla="*/ 202 w 212"/>
                <a:gd name="T3" fmla="*/ 7 h 155"/>
                <a:gd name="T4" fmla="*/ 200 w 212"/>
                <a:gd name="T5" fmla="*/ 0 h 155"/>
                <a:gd name="T6" fmla="*/ 192 w 212"/>
                <a:gd name="T7" fmla="*/ 3 h 155"/>
                <a:gd name="T8" fmla="*/ 179 w 212"/>
                <a:gd name="T9" fmla="*/ 19 h 155"/>
                <a:gd name="T10" fmla="*/ 109 w 212"/>
                <a:gd name="T11" fmla="*/ 27 h 155"/>
                <a:gd name="T12" fmla="*/ 77 w 212"/>
                <a:gd name="T13" fmla="*/ 50 h 155"/>
                <a:gd name="T14" fmla="*/ 13 w 212"/>
                <a:gd name="T15" fmla="*/ 36 h 155"/>
                <a:gd name="T16" fmla="*/ 0 w 212"/>
                <a:gd name="T17" fmla="*/ 56 h 155"/>
                <a:gd name="T18" fmla="*/ 13 w 212"/>
                <a:gd name="T19" fmla="*/ 66 h 155"/>
                <a:gd name="T20" fmla="*/ 4 w 212"/>
                <a:gd name="T21" fmla="*/ 80 h 155"/>
                <a:gd name="T22" fmla="*/ 8 w 212"/>
                <a:gd name="T23" fmla="*/ 100 h 155"/>
                <a:gd name="T24" fmla="*/ 27 w 212"/>
                <a:gd name="T25" fmla="*/ 127 h 155"/>
                <a:gd name="T26" fmla="*/ 19 w 212"/>
                <a:gd name="T27" fmla="*/ 131 h 155"/>
                <a:gd name="T28" fmla="*/ 4 w 212"/>
                <a:gd name="T29" fmla="*/ 143 h 155"/>
                <a:gd name="T30" fmla="*/ 8 w 212"/>
                <a:gd name="T31" fmla="*/ 148 h 155"/>
                <a:gd name="T32" fmla="*/ 65 w 212"/>
                <a:gd name="T33" fmla="*/ 147 h 155"/>
                <a:gd name="T34" fmla="*/ 77 w 212"/>
                <a:gd name="T35" fmla="*/ 130 h 155"/>
                <a:gd name="T36" fmla="*/ 99 w 212"/>
                <a:gd name="T37" fmla="*/ 147 h 155"/>
                <a:gd name="T38" fmla="*/ 107 w 212"/>
                <a:gd name="T39" fmla="*/ 143 h 155"/>
                <a:gd name="T40" fmla="*/ 120 w 212"/>
                <a:gd name="T41" fmla="*/ 155 h 155"/>
                <a:gd name="T42" fmla="*/ 136 w 212"/>
                <a:gd name="T43" fmla="*/ 148 h 155"/>
                <a:gd name="T44" fmla="*/ 135 w 212"/>
                <a:gd name="T45" fmla="*/ 120 h 155"/>
                <a:gd name="T46" fmla="*/ 155 w 212"/>
                <a:gd name="T47" fmla="*/ 110 h 155"/>
                <a:gd name="T48" fmla="*/ 155 w 212"/>
                <a:gd name="T49" fmla="*/ 95 h 155"/>
                <a:gd name="T50" fmla="*/ 156 w 212"/>
                <a:gd name="T51" fmla="*/ 86 h 155"/>
                <a:gd name="T52" fmla="*/ 152 w 212"/>
                <a:gd name="T53" fmla="*/ 75 h 155"/>
                <a:gd name="T54" fmla="*/ 190 w 212"/>
                <a:gd name="T55" fmla="*/ 52 h 155"/>
                <a:gd name="T56" fmla="*/ 203 w 212"/>
                <a:gd name="T57" fmla="*/ 51 h 155"/>
                <a:gd name="T58" fmla="*/ 203 w 212"/>
                <a:gd name="T59" fmla="*/ 38 h 155"/>
                <a:gd name="T60" fmla="*/ 212 w 212"/>
                <a:gd name="T61" fmla="*/ 36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12" h="155">
                  <a:moveTo>
                    <a:pt x="212" y="36"/>
                  </a:moveTo>
                  <a:lnTo>
                    <a:pt x="202" y="7"/>
                  </a:lnTo>
                  <a:lnTo>
                    <a:pt x="200" y="0"/>
                  </a:lnTo>
                  <a:lnTo>
                    <a:pt x="192" y="3"/>
                  </a:lnTo>
                  <a:lnTo>
                    <a:pt x="179" y="19"/>
                  </a:lnTo>
                  <a:lnTo>
                    <a:pt x="109" y="27"/>
                  </a:lnTo>
                  <a:lnTo>
                    <a:pt x="77" y="50"/>
                  </a:lnTo>
                  <a:lnTo>
                    <a:pt x="13" y="36"/>
                  </a:lnTo>
                  <a:lnTo>
                    <a:pt x="0" y="56"/>
                  </a:lnTo>
                  <a:lnTo>
                    <a:pt x="13" y="66"/>
                  </a:lnTo>
                  <a:lnTo>
                    <a:pt x="4" y="80"/>
                  </a:lnTo>
                  <a:lnTo>
                    <a:pt x="8" y="100"/>
                  </a:lnTo>
                  <a:lnTo>
                    <a:pt x="27" y="127"/>
                  </a:lnTo>
                  <a:lnTo>
                    <a:pt x="19" y="131"/>
                  </a:lnTo>
                  <a:lnTo>
                    <a:pt x="4" y="143"/>
                  </a:lnTo>
                  <a:lnTo>
                    <a:pt x="8" y="148"/>
                  </a:lnTo>
                  <a:lnTo>
                    <a:pt x="65" y="147"/>
                  </a:lnTo>
                  <a:lnTo>
                    <a:pt x="77" y="130"/>
                  </a:lnTo>
                  <a:lnTo>
                    <a:pt x="99" y="147"/>
                  </a:lnTo>
                  <a:lnTo>
                    <a:pt x="107" y="143"/>
                  </a:lnTo>
                  <a:lnTo>
                    <a:pt x="120" y="155"/>
                  </a:lnTo>
                  <a:lnTo>
                    <a:pt x="136" y="148"/>
                  </a:lnTo>
                  <a:lnTo>
                    <a:pt x="135" y="120"/>
                  </a:lnTo>
                  <a:lnTo>
                    <a:pt x="155" y="110"/>
                  </a:lnTo>
                  <a:lnTo>
                    <a:pt x="155" y="95"/>
                  </a:lnTo>
                  <a:lnTo>
                    <a:pt x="156" y="86"/>
                  </a:lnTo>
                  <a:lnTo>
                    <a:pt x="152" y="75"/>
                  </a:lnTo>
                  <a:lnTo>
                    <a:pt x="190" y="52"/>
                  </a:lnTo>
                  <a:lnTo>
                    <a:pt x="203" y="51"/>
                  </a:lnTo>
                  <a:lnTo>
                    <a:pt x="203" y="38"/>
                  </a:lnTo>
                  <a:lnTo>
                    <a:pt x="212" y="36"/>
                  </a:lnTo>
                  <a:close/>
                </a:path>
              </a:pathLst>
            </a:custGeom>
            <a:solidFill>
              <a:srgbClr val="D0CE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39" name="Freeform 37">
              <a:extLst>
                <a:ext uri="{FF2B5EF4-FFF2-40B4-BE49-F238E27FC236}">
                  <a16:creationId xmlns:a16="http://schemas.microsoft.com/office/drawing/2014/main" id="{2D172120-C3A4-51D3-C4A3-1DCFA76F530A}"/>
                </a:ext>
              </a:extLst>
            </p:cNvPr>
            <p:cNvSpPr>
              <a:spLocks/>
            </p:cNvSpPr>
            <p:nvPr/>
          </p:nvSpPr>
          <p:spPr bwMode="auto">
            <a:xfrm>
              <a:off x="8150225" y="4138612"/>
              <a:ext cx="681038" cy="703263"/>
            </a:xfrm>
            <a:custGeom>
              <a:avLst/>
              <a:gdLst>
                <a:gd name="T0" fmla="*/ 13 w 429"/>
                <a:gd name="T1" fmla="*/ 112 h 443"/>
                <a:gd name="T2" fmla="*/ 70 w 429"/>
                <a:gd name="T3" fmla="*/ 111 h 443"/>
                <a:gd name="T4" fmla="*/ 82 w 429"/>
                <a:gd name="T5" fmla="*/ 94 h 443"/>
                <a:gd name="T6" fmla="*/ 104 w 429"/>
                <a:gd name="T7" fmla="*/ 111 h 443"/>
                <a:gd name="T8" fmla="*/ 112 w 429"/>
                <a:gd name="T9" fmla="*/ 107 h 443"/>
                <a:gd name="T10" fmla="*/ 125 w 429"/>
                <a:gd name="T11" fmla="*/ 119 h 443"/>
                <a:gd name="T12" fmla="*/ 141 w 429"/>
                <a:gd name="T13" fmla="*/ 112 h 443"/>
                <a:gd name="T14" fmla="*/ 140 w 429"/>
                <a:gd name="T15" fmla="*/ 84 h 443"/>
                <a:gd name="T16" fmla="*/ 160 w 429"/>
                <a:gd name="T17" fmla="*/ 74 h 443"/>
                <a:gd name="T18" fmla="*/ 160 w 429"/>
                <a:gd name="T19" fmla="*/ 59 h 443"/>
                <a:gd name="T20" fmla="*/ 161 w 429"/>
                <a:gd name="T21" fmla="*/ 50 h 443"/>
                <a:gd name="T22" fmla="*/ 157 w 429"/>
                <a:gd name="T23" fmla="*/ 39 h 443"/>
                <a:gd name="T24" fmla="*/ 195 w 429"/>
                <a:gd name="T25" fmla="*/ 16 h 443"/>
                <a:gd name="T26" fmla="*/ 208 w 429"/>
                <a:gd name="T27" fmla="*/ 15 h 443"/>
                <a:gd name="T28" fmla="*/ 208 w 429"/>
                <a:gd name="T29" fmla="*/ 2 h 443"/>
                <a:gd name="T30" fmla="*/ 217 w 429"/>
                <a:gd name="T31" fmla="*/ 0 h 443"/>
                <a:gd name="T32" fmla="*/ 240 w 429"/>
                <a:gd name="T33" fmla="*/ 19 h 443"/>
                <a:gd name="T34" fmla="*/ 279 w 429"/>
                <a:gd name="T35" fmla="*/ 55 h 443"/>
                <a:gd name="T36" fmla="*/ 295 w 429"/>
                <a:gd name="T37" fmla="*/ 59 h 443"/>
                <a:gd name="T38" fmla="*/ 319 w 429"/>
                <a:gd name="T39" fmla="*/ 75 h 443"/>
                <a:gd name="T40" fmla="*/ 359 w 429"/>
                <a:gd name="T41" fmla="*/ 76 h 443"/>
                <a:gd name="T42" fmla="*/ 379 w 429"/>
                <a:gd name="T43" fmla="*/ 58 h 443"/>
                <a:gd name="T44" fmla="*/ 413 w 429"/>
                <a:gd name="T45" fmla="*/ 138 h 443"/>
                <a:gd name="T46" fmla="*/ 429 w 429"/>
                <a:gd name="T47" fmla="*/ 144 h 443"/>
                <a:gd name="T48" fmla="*/ 416 w 429"/>
                <a:gd name="T49" fmla="*/ 156 h 443"/>
                <a:gd name="T50" fmla="*/ 417 w 429"/>
                <a:gd name="T51" fmla="*/ 173 h 443"/>
                <a:gd name="T52" fmla="*/ 400 w 429"/>
                <a:gd name="T53" fmla="*/ 177 h 443"/>
                <a:gd name="T54" fmla="*/ 287 w 429"/>
                <a:gd name="T55" fmla="*/ 147 h 443"/>
                <a:gd name="T56" fmla="*/ 268 w 429"/>
                <a:gd name="T57" fmla="*/ 152 h 443"/>
                <a:gd name="T58" fmla="*/ 247 w 429"/>
                <a:gd name="T59" fmla="*/ 140 h 443"/>
                <a:gd name="T60" fmla="*/ 215 w 429"/>
                <a:gd name="T61" fmla="*/ 142 h 443"/>
                <a:gd name="T62" fmla="*/ 207 w 429"/>
                <a:gd name="T63" fmla="*/ 160 h 443"/>
                <a:gd name="T64" fmla="*/ 175 w 429"/>
                <a:gd name="T65" fmla="*/ 144 h 443"/>
                <a:gd name="T66" fmla="*/ 161 w 429"/>
                <a:gd name="T67" fmla="*/ 191 h 443"/>
                <a:gd name="T68" fmla="*/ 271 w 429"/>
                <a:gd name="T69" fmla="*/ 330 h 443"/>
                <a:gd name="T70" fmla="*/ 300 w 429"/>
                <a:gd name="T71" fmla="*/ 383 h 443"/>
                <a:gd name="T72" fmla="*/ 368 w 429"/>
                <a:gd name="T73" fmla="*/ 423 h 443"/>
                <a:gd name="T74" fmla="*/ 372 w 429"/>
                <a:gd name="T75" fmla="*/ 443 h 443"/>
                <a:gd name="T76" fmla="*/ 319 w 429"/>
                <a:gd name="T77" fmla="*/ 403 h 443"/>
                <a:gd name="T78" fmla="*/ 296 w 429"/>
                <a:gd name="T79" fmla="*/ 390 h 443"/>
                <a:gd name="T80" fmla="*/ 267 w 429"/>
                <a:gd name="T81" fmla="*/ 361 h 443"/>
                <a:gd name="T82" fmla="*/ 208 w 429"/>
                <a:gd name="T83" fmla="*/ 315 h 443"/>
                <a:gd name="T84" fmla="*/ 173 w 429"/>
                <a:gd name="T85" fmla="*/ 321 h 443"/>
                <a:gd name="T86" fmla="*/ 161 w 429"/>
                <a:gd name="T87" fmla="*/ 297 h 443"/>
                <a:gd name="T88" fmla="*/ 108 w 429"/>
                <a:gd name="T89" fmla="*/ 237 h 443"/>
                <a:gd name="T90" fmla="*/ 127 w 429"/>
                <a:gd name="T91" fmla="*/ 234 h 443"/>
                <a:gd name="T92" fmla="*/ 92 w 429"/>
                <a:gd name="T93" fmla="*/ 185 h 443"/>
                <a:gd name="T94" fmla="*/ 96 w 429"/>
                <a:gd name="T95" fmla="*/ 155 h 443"/>
                <a:gd name="T96" fmla="*/ 68 w 429"/>
                <a:gd name="T97" fmla="*/ 123 h 443"/>
                <a:gd name="T98" fmla="*/ 50 w 429"/>
                <a:gd name="T99" fmla="*/ 120 h 443"/>
                <a:gd name="T100" fmla="*/ 37 w 429"/>
                <a:gd name="T101" fmla="*/ 162 h 443"/>
                <a:gd name="T102" fmla="*/ 24 w 429"/>
                <a:gd name="T103" fmla="*/ 173 h 443"/>
                <a:gd name="T104" fmla="*/ 9 w 429"/>
                <a:gd name="T105" fmla="*/ 158 h 443"/>
                <a:gd name="T106" fmla="*/ 0 w 429"/>
                <a:gd name="T107" fmla="*/ 127 h 443"/>
                <a:gd name="T108" fmla="*/ 1 w 429"/>
                <a:gd name="T109" fmla="*/ 118 h 443"/>
                <a:gd name="T110" fmla="*/ 13 w 429"/>
                <a:gd name="T111" fmla="*/ 112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29" h="443">
                  <a:moveTo>
                    <a:pt x="13" y="112"/>
                  </a:moveTo>
                  <a:lnTo>
                    <a:pt x="70" y="111"/>
                  </a:lnTo>
                  <a:lnTo>
                    <a:pt x="82" y="94"/>
                  </a:lnTo>
                  <a:lnTo>
                    <a:pt x="104" y="111"/>
                  </a:lnTo>
                  <a:lnTo>
                    <a:pt x="112" y="107"/>
                  </a:lnTo>
                  <a:lnTo>
                    <a:pt x="125" y="119"/>
                  </a:lnTo>
                  <a:lnTo>
                    <a:pt x="141" y="112"/>
                  </a:lnTo>
                  <a:lnTo>
                    <a:pt x="140" y="84"/>
                  </a:lnTo>
                  <a:lnTo>
                    <a:pt x="160" y="74"/>
                  </a:lnTo>
                  <a:lnTo>
                    <a:pt x="160" y="59"/>
                  </a:lnTo>
                  <a:lnTo>
                    <a:pt x="161" y="50"/>
                  </a:lnTo>
                  <a:lnTo>
                    <a:pt x="157" y="39"/>
                  </a:lnTo>
                  <a:lnTo>
                    <a:pt x="195" y="16"/>
                  </a:lnTo>
                  <a:lnTo>
                    <a:pt x="208" y="15"/>
                  </a:lnTo>
                  <a:lnTo>
                    <a:pt x="208" y="2"/>
                  </a:lnTo>
                  <a:lnTo>
                    <a:pt x="217" y="0"/>
                  </a:lnTo>
                  <a:lnTo>
                    <a:pt x="240" y="19"/>
                  </a:lnTo>
                  <a:lnTo>
                    <a:pt x="279" y="55"/>
                  </a:lnTo>
                  <a:lnTo>
                    <a:pt x="295" y="59"/>
                  </a:lnTo>
                  <a:lnTo>
                    <a:pt x="319" y="75"/>
                  </a:lnTo>
                  <a:lnTo>
                    <a:pt x="359" y="76"/>
                  </a:lnTo>
                  <a:lnTo>
                    <a:pt x="379" y="58"/>
                  </a:lnTo>
                  <a:lnTo>
                    <a:pt x="413" y="138"/>
                  </a:lnTo>
                  <a:lnTo>
                    <a:pt x="429" y="144"/>
                  </a:lnTo>
                  <a:lnTo>
                    <a:pt x="416" y="156"/>
                  </a:lnTo>
                  <a:lnTo>
                    <a:pt x="417" y="173"/>
                  </a:lnTo>
                  <a:lnTo>
                    <a:pt x="400" y="177"/>
                  </a:lnTo>
                  <a:lnTo>
                    <a:pt x="287" y="147"/>
                  </a:lnTo>
                  <a:lnTo>
                    <a:pt x="268" y="152"/>
                  </a:lnTo>
                  <a:lnTo>
                    <a:pt x="247" y="140"/>
                  </a:lnTo>
                  <a:lnTo>
                    <a:pt x="215" y="142"/>
                  </a:lnTo>
                  <a:lnTo>
                    <a:pt x="207" y="160"/>
                  </a:lnTo>
                  <a:lnTo>
                    <a:pt x="175" y="144"/>
                  </a:lnTo>
                  <a:lnTo>
                    <a:pt x="161" y="191"/>
                  </a:lnTo>
                  <a:lnTo>
                    <a:pt x="271" y="330"/>
                  </a:lnTo>
                  <a:lnTo>
                    <a:pt x="300" y="383"/>
                  </a:lnTo>
                  <a:lnTo>
                    <a:pt x="368" y="423"/>
                  </a:lnTo>
                  <a:lnTo>
                    <a:pt x="372" y="443"/>
                  </a:lnTo>
                  <a:lnTo>
                    <a:pt x="319" y="403"/>
                  </a:lnTo>
                  <a:lnTo>
                    <a:pt x="296" y="390"/>
                  </a:lnTo>
                  <a:lnTo>
                    <a:pt x="267" y="361"/>
                  </a:lnTo>
                  <a:lnTo>
                    <a:pt x="208" y="315"/>
                  </a:lnTo>
                  <a:lnTo>
                    <a:pt x="173" y="321"/>
                  </a:lnTo>
                  <a:lnTo>
                    <a:pt x="161" y="297"/>
                  </a:lnTo>
                  <a:lnTo>
                    <a:pt x="108" y="237"/>
                  </a:lnTo>
                  <a:lnTo>
                    <a:pt x="127" y="234"/>
                  </a:lnTo>
                  <a:lnTo>
                    <a:pt x="92" y="185"/>
                  </a:lnTo>
                  <a:lnTo>
                    <a:pt x="96" y="155"/>
                  </a:lnTo>
                  <a:lnTo>
                    <a:pt x="68" y="123"/>
                  </a:lnTo>
                  <a:lnTo>
                    <a:pt x="50" y="120"/>
                  </a:lnTo>
                  <a:lnTo>
                    <a:pt x="37" y="162"/>
                  </a:lnTo>
                  <a:lnTo>
                    <a:pt x="24" y="173"/>
                  </a:lnTo>
                  <a:lnTo>
                    <a:pt x="9" y="158"/>
                  </a:lnTo>
                  <a:lnTo>
                    <a:pt x="0" y="127"/>
                  </a:lnTo>
                  <a:lnTo>
                    <a:pt x="1" y="118"/>
                  </a:lnTo>
                  <a:lnTo>
                    <a:pt x="13" y="112"/>
                  </a:lnTo>
                  <a:close/>
                </a:path>
              </a:pathLst>
            </a:custGeom>
            <a:solidFill>
              <a:srgbClr val="D0CE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40" name="Freeform 38">
              <a:extLst>
                <a:ext uri="{FF2B5EF4-FFF2-40B4-BE49-F238E27FC236}">
                  <a16:creationId xmlns:a16="http://schemas.microsoft.com/office/drawing/2014/main" id="{19967F38-0901-F746-7879-85F470B91176}"/>
                </a:ext>
              </a:extLst>
            </p:cNvPr>
            <p:cNvSpPr>
              <a:spLocks/>
            </p:cNvSpPr>
            <p:nvPr/>
          </p:nvSpPr>
          <p:spPr bwMode="auto">
            <a:xfrm>
              <a:off x="8751888" y="4179887"/>
              <a:ext cx="522288" cy="722313"/>
            </a:xfrm>
            <a:custGeom>
              <a:avLst/>
              <a:gdLst>
                <a:gd name="T0" fmla="*/ 0 w 329"/>
                <a:gd name="T1" fmla="*/ 32 h 455"/>
                <a:gd name="T2" fmla="*/ 16 w 329"/>
                <a:gd name="T3" fmla="*/ 30 h 455"/>
                <a:gd name="T4" fmla="*/ 28 w 329"/>
                <a:gd name="T5" fmla="*/ 18 h 455"/>
                <a:gd name="T6" fmla="*/ 46 w 329"/>
                <a:gd name="T7" fmla="*/ 20 h 455"/>
                <a:gd name="T8" fmla="*/ 64 w 329"/>
                <a:gd name="T9" fmla="*/ 1 h 455"/>
                <a:gd name="T10" fmla="*/ 102 w 329"/>
                <a:gd name="T11" fmla="*/ 0 h 455"/>
                <a:gd name="T12" fmla="*/ 121 w 329"/>
                <a:gd name="T13" fmla="*/ 29 h 455"/>
                <a:gd name="T14" fmla="*/ 151 w 329"/>
                <a:gd name="T15" fmla="*/ 44 h 455"/>
                <a:gd name="T16" fmla="*/ 156 w 329"/>
                <a:gd name="T17" fmla="*/ 77 h 455"/>
                <a:gd name="T18" fmla="*/ 208 w 329"/>
                <a:gd name="T19" fmla="*/ 101 h 455"/>
                <a:gd name="T20" fmla="*/ 200 w 329"/>
                <a:gd name="T21" fmla="*/ 118 h 455"/>
                <a:gd name="T22" fmla="*/ 260 w 329"/>
                <a:gd name="T23" fmla="*/ 167 h 455"/>
                <a:gd name="T24" fmla="*/ 285 w 329"/>
                <a:gd name="T25" fmla="*/ 140 h 455"/>
                <a:gd name="T26" fmla="*/ 292 w 329"/>
                <a:gd name="T27" fmla="*/ 144 h 455"/>
                <a:gd name="T28" fmla="*/ 307 w 329"/>
                <a:gd name="T29" fmla="*/ 155 h 455"/>
                <a:gd name="T30" fmla="*/ 287 w 329"/>
                <a:gd name="T31" fmla="*/ 175 h 455"/>
                <a:gd name="T32" fmla="*/ 295 w 329"/>
                <a:gd name="T33" fmla="*/ 180 h 455"/>
                <a:gd name="T34" fmla="*/ 276 w 329"/>
                <a:gd name="T35" fmla="*/ 211 h 455"/>
                <a:gd name="T36" fmla="*/ 287 w 329"/>
                <a:gd name="T37" fmla="*/ 252 h 455"/>
                <a:gd name="T38" fmla="*/ 304 w 329"/>
                <a:gd name="T39" fmla="*/ 260 h 455"/>
                <a:gd name="T40" fmla="*/ 329 w 329"/>
                <a:gd name="T41" fmla="*/ 293 h 455"/>
                <a:gd name="T42" fmla="*/ 309 w 329"/>
                <a:gd name="T43" fmla="*/ 317 h 455"/>
                <a:gd name="T44" fmla="*/ 292 w 329"/>
                <a:gd name="T45" fmla="*/ 323 h 455"/>
                <a:gd name="T46" fmla="*/ 289 w 329"/>
                <a:gd name="T47" fmla="*/ 351 h 455"/>
                <a:gd name="T48" fmla="*/ 296 w 329"/>
                <a:gd name="T49" fmla="*/ 363 h 455"/>
                <a:gd name="T50" fmla="*/ 288 w 329"/>
                <a:gd name="T51" fmla="*/ 383 h 455"/>
                <a:gd name="T52" fmla="*/ 293 w 329"/>
                <a:gd name="T53" fmla="*/ 389 h 455"/>
                <a:gd name="T54" fmla="*/ 175 w 329"/>
                <a:gd name="T55" fmla="*/ 435 h 455"/>
                <a:gd name="T56" fmla="*/ 161 w 329"/>
                <a:gd name="T57" fmla="*/ 455 h 455"/>
                <a:gd name="T58" fmla="*/ 152 w 329"/>
                <a:gd name="T59" fmla="*/ 433 h 455"/>
                <a:gd name="T60" fmla="*/ 131 w 329"/>
                <a:gd name="T61" fmla="*/ 423 h 455"/>
                <a:gd name="T62" fmla="*/ 119 w 329"/>
                <a:gd name="T63" fmla="*/ 397 h 455"/>
                <a:gd name="T64" fmla="*/ 119 w 329"/>
                <a:gd name="T65" fmla="*/ 376 h 455"/>
                <a:gd name="T66" fmla="*/ 136 w 329"/>
                <a:gd name="T67" fmla="*/ 369 h 455"/>
                <a:gd name="T68" fmla="*/ 133 w 329"/>
                <a:gd name="T69" fmla="*/ 359 h 455"/>
                <a:gd name="T70" fmla="*/ 50 w 329"/>
                <a:gd name="T71" fmla="*/ 312 h 455"/>
                <a:gd name="T72" fmla="*/ 46 w 329"/>
                <a:gd name="T73" fmla="*/ 293 h 455"/>
                <a:gd name="T74" fmla="*/ 61 w 329"/>
                <a:gd name="T75" fmla="*/ 292 h 455"/>
                <a:gd name="T76" fmla="*/ 64 w 329"/>
                <a:gd name="T77" fmla="*/ 281 h 455"/>
                <a:gd name="T78" fmla="*/ 50 w 329"/>
                <a:gd name="T79" fmla="*/ 255 h 455"/>
                <a:gd name="T80" fmla="*/ 72 w 329"/>
                <a:gd name="T81" fmla="*/ 251 h 455"/>
                <a:gd name="T82" fmla="*/ 45 w 329"/>
                <a:gd name="T83" fmla="*/ 223 h 455"/>
                <a:gd name="T84" fmla="*/ 45 w 329"/>
                <a:gd name="T85" fmla="*/ 208 h 455"/>
                <a:gd name="T86" fmla="*/ 57 w 329"/>
                <a:gd name="T87" fmla="*/ 155 h 455"/>
                <a:gd name="T88" fmla="*/ 52 w 329"/>
                <a:gd name="T89" fmla="*/ 144 h 455"/>
                <a:gd name="T90" fmla="*/ 38 w 329"/>
                <a:gd name="T91" fmla="*/ 147 h 455"/>
                <a:gd name="T92" fmla="*/ 37 w 329"/>
                <a:gd name="T93" fmla="*/ 130 h 455"/>
                <a:gd name="T94" fmla="*/ 50 w 329"/>
                <a:gd name="T95" fmla="*/ 118 h 455"/>
                <a:gd name="T96" fmla="*/ 34 w 329"/>
                <a:gd name="T97" fmla="*/ 112 h 455"/>
                <a:gd name="T98" fmla="*/ 0 w 329"/>
                <a:gd name="T99" fmla="*/ 32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29" h="455">
                  <a:moveTo>
                    <a:pt x="0" y="32"/>
                  </a:moveTo>
                  <a:lnTo>
                    <a:pt x="16" y="30"/>
                  </a:lnTo>
                  <a:lnTo>
                    <a:pt x="28" y="18"/>
                  </a:lnTo>
                  <a:lnTo>
                    <a:pt x="46" y="20"/>
                  </a:lnTo>
                  <a:lnTo>
                    <a:pt x="64" y="1"/>
                  </a:lnTo>
                  <a:lnTo>
                    <a:pt x="102" y="0"/>
                  </a:lnTo>
                  <a:lnTo>
                    <a:pt x="121" y="29"/>
                  </a:lnTo>
                  <a:lnTo>
                    <a:pt x="151" y="44"/>
                  </a:lnTo>
                  <a:lnTo>
                    <a:pt x="156" y="77"/>
                  </a:lnTo>
                  <a:lnTo>
                    <a:pt x="208" y="101"/>
                  </a:lnTo>
                  <a:lnTo>
                    <a:pt x="200" y="118"/>
                  </a:lnTo>
                  <a:lnTo>
                    <a:pt x="260" y="167"/>
                  </a:lnTo>
                  <a:lnTo>
                    <a:pt x="285" y="140"/>
                  </a:lnTo>
                  <a:lnTo>
                    <a:pt x="292" y="144"/>
                  </a:lnTo>
                  <a:lnTo>
                    <a:pt x="307" y="155"/>
                  </a:lnTo>
                  <a:lnTo>
                    <a:pt x="287" y="175"/>
                  </a:lnTo>
                  <a:lnTo>
                    <a:pt x="295" y="180"/>
                  </a:lnTo>
                  <a:lnTo>
                    <a:pt x="276" y="211"/>
                  </a:lnTo>
                  <a:lnTo>
                    <a:pt x="287" y="252"/>
                  </a:lnTo>
                  <a:lnTo>
                    <a:pt x="304" y="260"/>
                  </a:lnTo>
                  <a:lnTo>
                    <a:pt x="329" y="293"/>
                  </a:lnTo>
                  <a:lnTo>
                    <a:pt x="309" y="317"/>
                  </a:lnTo>
                  <a:lnTo>
                    <a:pt x="292" y="323"/>
                  </a:lnTo>
                  <a:lnTo>
                    <a:pt x="289" y="351"/>
                  </a:lnTo>
                  <a:lnTo>
                    <a:pt x="296" y="363"/>
                  </a:lnTo>
                  <a:lnTo>
                    <a:pt x="288" y="383"/>
                  </a:lnTo>
                  <a:lnTo>
                    <a:pt x="293" y="389"/>
                  </a:lnTo>
                  <a:lnTo>
                    <a:pt x="175" y="435"/>
                  </a:lnTo>
                  <a:lnTo>
                    <a:pt x="161" y="455"/>
                  </a:lnTo>
                  <a:lnTo>
                    <a:pt x="152" y="433"/>
                  </a:lnTo>
                  <a:lnTo>
                    <a:pt x="131" y="423"/>
                  </a:lnTo>
                  <a:lnTo>
                    <a:pt x="119" y="397"/>
                  </a:lnTo>
                  <a:lnTo>
                    <a:pt x="119" y="376"/>
                  </a:lnTo>
                  <a:lnTo>
                    <a:pt x="136" y="369"/>
                  </a:lnTo>
                  <a:lnTo>
                    <a:pt x="133" y="359"/>
                  </a:lnTo>
                  <a:lnTo>
                    <a:pt x="50" y="312"/>
                  </a:lnTo>
                  <a:lnTo>
                    <a:pt x="46" y="293"/>
                  </a:lnTo>
                  <a:lnTo>
                    <a:pt x="61" y="292"/>
                  </a:lnTo>
                  <a:lnTo>
                    <a:pt x="64" y="281"/>
                  </a:lnTo>
                  <a:lnTo>
                    <a:pt x="50" y="255"/>
                  </a:lnTo>
                  <a:lnTo>
                    <a:pt x="72" y="251"/>
                  </a:lnTo>
                  <a:lnTo>
                    <a:pt x="45" y="223"/>
                  </a:lnTo>
                  <a:lnTo>
                    <a:pt x="45" y="208"/>
                  </a:lnTo>
                  <a:lnTo>
                    <a:pt x="57" y="155"/>
                  </a:lnTo>
                  <a:lnTo>
                    <a:pt x="52" y="144"/>
                  </a:lnTo>
                  <a:lnTo>
                    <a:pt x="38" y="147"/>
                  </a:lnTo>
                  <a:lnTo>
                    <a:pt x="37" y="130"/>
                  </a:lnTo>
                  <a:lnTo>
                    <a:pt x="50" y="118"/>
                  </a:lnTo>
                  <a:lnTo>
                    <a:pt x="34" y="112"/>
                  </a:lnTo>
                  <a:lnTo>
                    <a:pt x="0" y="32"/>
                  </a:lnTo>
                  <a:close/>
                </a:path>
              </a:pathLst>
            </a:custGeom>
            <a:solidFill>
              <a:srgbClr val="D0CE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41" name="Freeform 39">
              <a:extLst>
                <a:ext uri="{FF2B5EF4-FFF2-40B4-BE49-F238E27FC236}">
                  <a16:creationId xmlns:a16="http://schemas.microsoft.com/office/drawing/2014/main" id="{D1BE0148-5780-2BEF-C3DE-328B307CCEEB}"/>
                </a:ext>
              </a:extLst>
            </p:cNvPr>
            <p:cNvSpPr>
              <a:spLocks/>
            </p:cNvSpPr>
            <p:nvPr/>
          </p:nvSpPr>
          <p:spPr bwMode="auto">
            <a:xfrm>
              <a:off x="8751888" y="4179887"/>
              <a:ext cx="522288" cy="722313"/>
            </a:xfrm>
            <a:custGeom>
              <a:avLst/>
              <a:gdLst>
                <a:gd name="T0" fmla="*/ 0 w 329"/>
                <a:gd name="T1" fmla="*/ 32 h 455"/>
                <a:gd name="T2" fmla="*/ 16 w 329"/>
                <a:gd name="T3" fmla="*/ 30 h 455"/>
                <a:gd name="T4" fmla="*/ 28 w 329"/>
                <a:gd name="T5" fmla="*/ 18 h 455"/>
                <a:gd name="T6" fmla="*/ 46 w 329"/>
                <a:gd name="T7" fmla="*/ 20 h 455"/>
                <a:gd name="T8" fmla="*/ 64 w 329"/>
                <a:gd name="T9" fmla="*/ 1 h 455"/>
                <a:gd name="T10" fmla="*/ 102 w 329"/>
                <a:gd name="T11" fmla="*/ 0 h 455"/>
                <a:gd name="T12" fmla="*/ 121 w 329"/>
                <a:gd name="T13" fmla="*/ 29 h 455"/>
                <a:gd name="T14" fmla="*/ 151 w 329"/>
                <a:gd name="T15" fmla="*/ 44 h 455"/>
                <a:gd name="T16" fmla="*/ 156 w 329"/>
                <a:gd name="T17" fmla="*/ 77 h 455"/>
                <a:gd name="T18" fmla="*/ 208 w 329"/>
                <a:gd name="T19" fmla="*/ 101 h 455"/>
                <a:gd name="T20" fmla="*/ 200 w 329"/>
                <a:gd name="T21" fmla="*/ 118 h 455"/>
                <a:gd name="T22" fmla="*/ 260 w 329"/>
                <a:gd name="T23" fmla="*/ 167 h 455"/>
                <a:gd name="T24" fmla="*/ 285 w 329"/>
                <a:gd name="T25" fmla="*/ 140 h 455"/>
                <a:gd name="T26" fmla="*/ 292 w 329"/>
                <a:gd name="T27" fmla="*/ 144 h 455"/>
                <a:gd name="T28" fmla="*/ 307 w 329"/>
                <a:gd name="T29" fmla="*/ 155 h 455"/>
                <a:gd name="T30" fmla="*/ 287 w 329"/>
                <a:gd name="T31" fmla="*/ 175 h 455"/>
                <a:gd name="T32" fmla="*/ 295 w 329"/>
                <a:gd name="T33" fmla="*/ 180 h 455"/>
                <a:gd name="T34" fmla="*/ 276 w 329"/>
                <a:gd name="T35" fmla="*/ 211 h 455"/>
                <a:gd name="T36" fmla="*/ 287 w 329"/>
                <a:gd name="T37" fmla="*/ 252 h 455"/>
                <a:gd name="T38" fmla="*/ 304 w 329"/>
                <a:gd name="T39" fmla="*/ 260 h 455"/>
                <a:gd name="T40" fmla="*/ 329 w 329"/>
                <a:gd name="T41" fmla="*/ 293 h 455"/>
                <a:gd name="T42" fmla="*/ 309 w 329"/>
                <a:gd name="T43" fmla="*/ 317 h 455"/>
                <a:gd name="T44" fmla="*/ 292 w 329"/>
                <a:gd name="T45" fmla="*/ 323 h 455"/>
                <a:gd name="T46" fmla="*/ 289 w 329"/>
                <a:gd name="T47" fmla="*/ 351 h 455"/>
                <a:gd name="T48" fmla="*/ 296 w 329"/>
                <a:gd name="T49" fmla="*/ 363 h 455"/>
                <a:gd name="T50" fmla="*/ 288 w 329"/>
                <a:gd name="T51" fmla="*/ 383 h 455"/>
                <a:gd name="T52" fmla="*/ 293 w 329"/>
                <a:gd name="T53" fmla="*/ 389 h 455"/>
                <a:gd name="T54" fmla="*/ 175 w 329"/>
                <a:gd name="T55" fmla="*/ 435 h 455"/>
                <a:gd name="T56" fmla="*/ 161 w 329"/>
                <a:gd name="T57" fmla="*/ 455 h 455"/>
                <a:gd name="T58" fmla="*/ 152 w 329"/>
                <a:gd name="T59" fmla="*/ 433 h 455"/>
                <a:gd name="T60" fmla="*/ 131 w 329"/>
                <a:gd name="T61" fmla="*/ 423 h 455"/>
                <a:gd name="T62" fmla="*/ 119 w 329"/>
                <a:gd name="T63" fmla="*/ 397 h 455"/>
                <a:gd name="T64" fmla="*/ 119 w 329"/>
                <a:gd name="T65" fmla="*/ 376 h 455"/>
                <a:gd name="T66" fmla="*/ 136 w 329"/>
                <a:gd name="T67" fmla="*/ 369 h 455"/>
                <a:gd name="T68" fmla="*/ 133 w 329"/>
                <a:gd name="T69" fmla="*/ 359 h 455"/>
                <a:gd name="T70" fmla="*/ 50 w 329"/>
                <a:gd name="T71" fmla="*/ 312 h 455"/>
                <a:gd name="T72" fmla="*/ 46 w 329"/>
                <a:gd name="T73" fmla="*/ 293 h 455"/>
                <a:gd name="T74" fmla="*/ 61 w 329"/>
                <a:gd name="T75" fmla="*/ 292 h 455"/>
                <a:gd name="T76" fmla="*/ 64 w 329"/>
                <a:gd name="T77" fmla="*/ 281 h 455"/>
                <a:gd name="T78" fmla="*/ 50 w 329"/>
                <a:gd name="T79" fmla="*/ 255 h 455"/>
                <a:gd name="T80" fmla="*/ 72 w 329"/>
                <a:gd name="T81" fmla="*/ 251 h 455"/>
                <a:gd name="T82" fmla="*/ 45 w 329"/>
                <a:gd name="T83" fmla="*/ 223 h 455"/>
                <a:gd name="T84" fmla="*/ 45 w 329"/>
                <a:gd name="T85" fmla="*/ 208 h 455"/>
                <a:gd name="T86" fmla="*/ 57 w 329"/>
                <a:gd name="T87" fmla="*/ 155 h 455"/>
                <a:gd name="T88" fmla="*/ 52 w 329"/>
                <a:gd name="T89" fmla="*/ 144 h 455"/>
                <a:gd name="T90" fmla="*/ 38 w 329"/>
                <a:gd name="T91" fmla="*/ 147 h 455"/>
                <a:gd name="T92" fmla="*/ 37 w 329"/>
                <a:gd name="T93" fmla="*/ 130 h 455"/>
                <a:gd name="T94" fmla="*/ 50 w 329"/>
                <a:gd name="T95" fmla="*/ 118 h 455"/>
                <a:gd name="T96" fmla="*/ 34 w 329"/>
                <a:gd name="T97" fmla="*/ 112 h 455"/>
                <a:gd name="T98" fmla="*/ 0 w 329"/>
                <a:gd name="T99" fmla="*/ 32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29" h="455">
                  <a:moveTo>
                    <a:pt x="0" y="32"/>
                  </a:moveTo>
                  <a:lnTo>
                    <a:pt x="16" y="30"/>
                  </a:lnTo>
                  <a:lnTo>
                    <a:pt x="28" y="18"/>
                  </a:lnTo>
                  <a:lnTo>
                    <a:pt x="46" y="20"/>
                  </a:lnTo>
                  <a:lnTo>
                    <a:pt x="64" y="1"/>
                  </a:lnTo>
                  <a:lnTo>
                    <a:pt x="102" y="0"/>
                  </a:lnTo>
                  <a:lnTo>
                    <a:pt x="121" y="29"/>
                  </a:lnTo>
                  <a:lnTo>
                    <a:pt x="151" y="44"/>
                  </a:lnTo>
                  <a:lnTo>
                    <a:pt x="156" y="77"/>
                  </a:lnTo>
                  <a:lnTo>
                    <a:pt x="208" y="101"/>
                  </a:lnTo>
                  <a:lnTo>
                    <a:pt x="200" y="118"/>
                  </a:lnTo>
                  <a:lnTo>
                    <a:pt x="260" y="167"/>
                  </a:lnTo>
                  <a:lnTo>
                    <a:pt x="285" y="140"/>
                  </a:lnTo>
                  <a:lnTo>
                    <a:pt x="292" y="144"/>
                  </a:lnTo>
                  <a:lnTo>
                    <a:pt x="307" y="155"/>
                  </a:lnTo>
                  <a:lnTo>
                    <a:pt x="287" y="175"/>
                  </a:lnTo>
                  <a:lnTo>
                    <a:pt x="295" y="180"/>
                  </a:lnTo>
                  <a:lnTo>
                    <a:pt x="276" y="211"/>
                  </a:lnTo>
                  <a:lnTo>
                    <a:pt x="287" y="252"/>
                  </a:lnTo>
                  <a:lnTo>
                    <a:pt x="304" y="260"/>
                  </a:lnTo>
                  <a:lnTo>
                    <a:pt x="329" y="293"/>
                  </a:lnTo>
                  <a:lnTo>
                    <a:pt x="309" y="317"/>
                  </a:lnTo>
                  <a:lnTo>
                    <a:pt x="292" y="323"/>
                  </a:lnTo>
                  <a:lnTo>
                    <a:pt x="289" y="351"/>
                  </a:lnTo>
                  <a:lnTo>
                    <a:pt x="296" y="363"/>
                  </a:lnTo>
                  <a:lnTo>
                    <a:pt x="288" y="383"/>
                  </a:lnTo>
                  <a:lnTo>
                    <a:pt x="293" y="389"/>
                  </a:lnTo>
                  <a:lnTo>
                    <a:pt x="175" y="435"/>
                  </a:lnTo>
                  <a:lnTo>
                    <a:pt x="161" y="455"/>
                  </a:lnTo>
                  <a:lnTo>
                    <a:pt x="152" y="433"/>
                  </a:lnTo>
                  <a:lnTo>
                    <a:pt x="131" y="423"/>
                  </a:lnTo>
                  <a:lnTo>
                    <a:pt x="119" y="397"/>
                  </a:lnTo>
                  <a:lnTo>
                    <a:pt x="119" y="376"/>
                  </a:lnTo>
                  <a:lnTo>
                    <a:pt x="136" y="369"/>
                  </a:lnTo>
                  <a:lnTo>
                    <a:pt x="133" y="359"/>
                  </a:lnTo>
                  <a:lnTo>
                    <a:pt x="50" y="312"/>
                  </a:lnTo>
                  <a:lnTo>
                    <a:pt x="46" y="293"/>
                  </a:lnTo>
                  <a:lnTo>
                    <a:pt x="61" y="292"/>
                  </a:lnTo>
                  <a:lnTo>
                    <a:pt x="64" y="281"/>
                  </a:lnTo>
                  <a:lnTo>
                    <a:pt x="50" y="255"/>
                  </a:lnTo>
                  <a:lnTo>
                    <a:pt x="72" y="251"/>
                  </a:lnTo>
                  <a:lnTo>
                    <a:pt x="45" y="223"/>
                  </a:lnTo>
                  <a:lnTo>
                    <a:pt x="45" y="208"/>
                  </a:lnTo>
                  <a:lnTo>
                    <a:pt x="57" y="155"/>
                  </a:lnTo>
                  <a:lnTo>
                    <a:pt x="52" y="144"/>
                  </a:lnTo>
                  <a:lnTo>
                    <a:pt x="38" y="147"/>
                  </a:lnTo>
                  <a:lnTo>
                    <a:pt x="37" y="130"/>
                  </a:lnTo>
                  <a:lnTo>
                    <a:pt x="50" y="118"/>
                  </a:lnTo>
                  <a:lnTo>
                    <a:pt x="34" y="112"/>
                  </a:lnTo>
                  <a:lnTo>
                    <a:pt x="0" y="3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42" name="Freeform 40">
              <a:extLst>
                <a:ext uri="{FF2B5EF4-FFF2-40B4-BE49-F238E27FC236}">
                  <a16:creationId xmlns:a16="http://schemas.microsoft.com/office/drawing/2014/main" id="{456B187B-F797-7E61-987E-856F50E9C0C3}"/>
                </a:ext>
              </a:extLst>
            </p:cNvPr>
            <p:cNvSpPr>
              <a:spLocks/>
            </p:cNvSpPr>
            <p:nvPr/>
          </p:nvSpPr>
          <p:spPr bwMode="auto">
            <a:xfrm>
              <a:off x="8728075" y="4645025"/>
              <a:ext cx="239713" cy="284163"/>
            </a:xfrm>
            <a:custGeom>
              <a:avLst/>
              <a:gdLst>
                <a:gd name="T0" fmla="*/ 8 w 151"/>
                <a:gd name="T1" fmla="*/ 124 h 179"/>
                <a:gd name="T2" fmla="*/ 4 w 151"/>
                <a:gd name="T3" fmla="*/ 104 h 179"/>
                <a:gd name="T4" fmla="*/ 11 w 151"/>
                <a:gd name="T5" fmla="*/ 100 h 179"/>
                <a:gd name="T6" fmla="*/ 0 w 151"/>
                <a:gd name="T7" fmla="*/ 71 h 179"/>
                <a:gd name="T8" fmla="*/ 32 w 151"/>
                <a:gd name="T9" fmla="*/ 24 h 179"/>
                <a:gd name="T10" fmla="*/ 47 w 151"/>
                <a:gd name="T11" fmla="*/ 26 h 179"/>
                <a:gd name="T12" fmla="*/ 37 w 151"/>
                <a:gd name="T13" fmla="*/ 3 h 179"/>
                <a:gd name="T14" fmla="*/ 61 w 151"/>
                <a:gd name="T15" fmla="*/ 0 h 179"/>
                <a:gd name="T16" fmla="*/ 65 w 151"/>
                <a:gd name="T17" fmla="*/ 19 h 179"/>
                <a:gd name="T18" fmla="*/ 148 w 151"/>
                <a:gd name="T19" fmla="*/ 66 h 179"/>
                <a:gd name="T20" fmla="*/ 151 w 151"/>
                <a:gd name="T21" fmla="*/ 76 h 179"/>
                <a:gd name="T22" fmla="*/ 134 w 151"/>
                <a:gd name="T23" fmla="*/ 83 h 179"/>
                <a:gd name="T24" fmla="*/ 134 w 151"/>
                <a:gd name="T25" fmla="*/ 104 h 179"/>
                <a:gd name="T26" fmla="*/ 112 w 151"/>
                <a:gd name="T27" fmla="*/ 118 h 179"/>
                <a:gd name="T28" fmla="*/ 104 w 151"/>
                <a:gd name="T29" fmla="*/ 111 h 179"/>
                <a:gd name="T30" fmla="*/ 104 w 151"/>
                <a:gd name="T31" fmla="*/ 99 h 179"/>
                <a:gd name="T32" fmla="*/ 93 w 151"/>
                <a:gd name="T33" fmla="*/ 100 h 179"/>
                <a:gd name="T34" fmla="*/ 73 w 151"/>
                <a:gd name="T35" fmla="*/ 144 h 179"/>
                <a:gd name="T36" fmla="*/ 73 w 151"/>
                <a:gd name="T37" fmla="*/ 179 h 179"/>
                <a:gd name="T38" fmla="*/ 56 w 151"/>
                <a:gd name="T39" fmla="*/ 170 h 179"/>
                <a:gd name="T40" fmla="*/ 51 w 151"/>
                <a:gd name="T41" fmla="*/ 154 h 179"/>
                <a:gd name="T42" fmla="*/ 28 w 151"/>
                <a:gd name="T43" fmla="*/ 131 h 179"/>
                <a:gd name="T44" fmla="*/ 19 w 151"/>
                <a:gd name="T45" fmla="*/ 118 h 179"/>
                <a:gd name="T46" fmla="*/ 8 w 151"/>
                <a:gd name="T47" fmla="*/ 124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1" h="179">
                  <a:moveTo>
                    <a:pt x="8" y="124"/>
                  </a:moveTo>
                  <a:lnTo>
                    <a:pt x="4" y="104"/>
                  </a:lnTo>
                  <a:lnTo>
                    <a:pt x="11" y="100"/>
                  </a:lnTo>
                  <a:lnTo>
                    <a:pt x="0" y="71"/>
                  </a:lnTo>
                  <a:lnTo>
                    <a:pt x="32" y="24"/>
                  </a:lnTo>
                  <a:lnTo>
                    <a:pt x="47" y="26"/>
                  </a:lnTo>
                  <a:lnTo>
                    <a:pt x="37" y="3"/>
                  </a:lnTo>
                  <a:lnTo>
                    <a:pt x="61" y="0"/>
                  </a:lnTo>
                  <a:lnTo>
                    <a:pt x="65" y="19"/>
                  </a:lnTo>
                  <a:lnTo>
                    <a:pt x="148" y="66"/>
                  </a:lnTo>
                  <a:lnTo>
                    <a:pt x="151" y="76"/>
                  </a:lnTo>
                  <a:lnTo>
                    <a:pt x="134" y="83"/>
                  </a:lnTo>
                  <a:lnTo>
                    <a:pt x="134" y="104"/>
                  </a:lnTo>
                  <a:lnTo>
                    <a:pt x="112" y="118"/>
                  </a:lnTo>
                  <a:lnTo>
                    <a:pt x="104" y="111"/>
                  </a:lnTo>
                  <a:lnTo>
                    <a:pt x="104" y="99"/>
                  </a:lnTo>
                  <a:lnTo>
                    <a:pt x="93" y="100"/>
                  </a:lnTo>
                  <a:lnTo>
                    <a:pt x="73" y="144"/>
                  </a:lnTo>
                  <a:lnTo>
                    <a:pt x="73" y="179"/>
                  </a:lnTo>
                  <a:lnTo>
                    <a:pt x="56" y="170"/>
                  </a:lnTo>
                  <a:lnTo>
                    <a:pt x="51" y="154"/>
                  </a:lnTo>
                  <a:lnTo>
                    <a:pt x="28" y="131"/>
                  </a:lnTo>
                  <a:lnTo>
                    <a:pt x="19" y="118"/>
                  </a:lnTo>
                  <a:lnTo>
                    <a:pt x="8" y="124"/>
                  </a:lnTo>
                  <a:close/>
                </a:path>
              </a:pathLst>
            </a:custGeom>
            <a:solidFill>
              <a:srgbClr val="D0CE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43" name="Freeform 41">
              <a:extLst>
                <a:ext uri="{FF2B5EF4-FFF2-40B4-BE49-F238E27FC236}">
                  <a16:creationId xmlns:a16="http://schemas.microsoft.com/office/drawing/2014/main" id="{549CA405-75F4-DB46-2169-F85E2F316B58}"/>
                </a:ext>
              </a:extLst>
            </p:cNvPr>
            <p:cNvSpPr>
              <a:spLocks noEditPoints="1"/>
            </p:cNvSpPr>
            <p:nvPr/>
          </p:nvSpPr>
          <p:spPr bwMode="auto">
            <a:xfrm>
              <a:off x="9190038" y="3752850"/>
              <a:ext cx="755650" cy="1200150"/>
            </a:xfrm>
            <a:custGeom>
              <a:avLst/>
              <a:gdLst>
                <a:gd name="T0" fmla="*/ 471 w 476"/>
                <a:gd name="T1" fmla="*/ 445 h 756"/>
                <a:gd name="T2" fmla="*/ 366 w 476"/>
                <a:gd name="T3" fmla="*/ 426 h 756"/>
                <a:gd name="T4" fmla="*/ 352 w 476"/>
                <a:gd name="T5" fmla="*/ 424 h 756"/>
                <a:gd name="T6" fmla="*/ 306 w 476"/>
                <a:gd name="T7" fmla="*/ 444 h 756"/>
                <a:gd name="T8" fmla="*/ 258 w 476"/>
                <a:gd name="T9" fmla="*/ 493 h 756"/>
                <a:gd name="T10" fmla="*/ 171 w 476"/>
                <a:gd name="T11" fmla="*/ 496 h 756"/>
                <a:gd name="T12" fmla="*/ 159 w 476"/>
                <a:gd name="T13" fmla="*/ 504 h 756"/>
                <a:gd name="T14" fmla="*/ 145 w 476"/>
                <a:gd name="T15" fmla="*/ 504 h 756"/>
                <a:gd name="T16" fmla="*/ 48 w 476"/>
                <a:gd name="T17" fmla="*/ 502 h 756"/>
                <a:gd name="T18" fmla="*/ 45 w 476"/>
                <a:gd name="T19" fmla="*/ 485 h 756"/>
                <a:gd name="T20" fmla="*/ 56 w 476"/>
                <a:gd name="T21" fmla="*/ 476 h 756"/>
                <a:gd name="T22" fmla="*/ 19 w 476"/>
                <a:gd name="T23" fmla="*/ 449 h 756"/>
                <a:gd name="T24" fmla="*/ 0 w 476"/>
                <a:gd name="T25" fmla="*/ 480 h 756"/>
                <a:gd name="T26" fmla="*/ 11 w 476"/>
                <a:gd name="T27" fmla="*/ 521 h 756"/>
                <a:gd name="T28" fmla="*/ 28 w 476"/>
                <a:gd name="T29" fmla="*/ 529 h 756"/>
                <a:gd name="T30" fmla="*/ 53 w 476"/>
                <a:gd name="T31" fmla="*/ 562 h 756"/>
                <a:gd name="T32" fmla="*/ 33 w 476"/>
                <a:gd name="T33" fmla="*/ 586 h 756"/>
                <a:gd name="T34" fmla="*/ 16 w 476"/>
                <a:gd name="T35" fmla="*/ 592 h 756"/>
                <a:gd name="T36" fmla="*/ 13 w 476"/>
                <a:gd name="T37" fmla="*/ 620 h 756"/>
                <a:gd name="T38" fmla="*/ 20 w 476"/>
                <a:gd name="T39" fmla="*/ 632 h 756"/>
                <a:gd name="T40" fmla="*/ 12 w 476"/>
                <a:gd name="T41" fmla="*/ 652 h 756"/>
                <a:gd name="T42" fmla="*/ 17 w 476"/>
                <a:gd name="T43" fmla="*/ 658 h 756"/>
                <a:gd name="T44" fmla="*/ 64 w 476"/>
                <a:gd name="T45" fmla="*/ 706 h 756"/>
                <a:gd name="T46" fmla="*/ 60 w 476"/>
                <a:gd name="T47" fmla="*/ 756 h 756"/>
                <a:gd name="T48" fmla="*/ 183 w 476"/>
                <a:gd name="T49" fmla="*/ 722 h 756"/>
                <a:gd name="T50" fmla="*/ 247 w 476"/>
                <a:gd name="T51" fmla="*/ 743 h 756"/>
                <a:gd name="T52" fmla="*/ 319 w 476"/>
                <a:gd name="T53" fmla="*/ 724 h 756"/>
                <a:gd name="T54" fmla="*/ 311 w 476"/>
                <a:gd name="T55" fmla="*/ 688 h 756"/>
                <a:gd name="T56" fmla="*/ 402 w 476"/>
                <a:gd name="T57" fmla="*/ 638 h 756"/>
                <a:gd name="T58" fmla="*/ 414 w 476"/>
                <a:gd name="T59" fmla="*/ 645 h 756"/>
                <a:gd name="T60" fmla="*/ 462 w 476"/>
                <a:gd name="T61" fmla="*/ 642 h 756"/>
                <a:gd name="T62" fmla="*/ 435 w 476"/>
                <a:gd name="T63" fmla="*/ 605 h 756"/>
                <a:gd name="T64" fmla="*/ 412 w 476"/>
                <a:gd name="T65" fmla="*/ 592 h 756"/>
                <a:gd name="T66" fmla="*/ 436 w 476"/>
                <a:gd name="T67" fmla="*/ 558 h 756"/>
                <a:gd name="T68" fmla="*/ 435 w 476"/>
                <a:gd name="T69" fmla="*/ 520 h 756"/>
                <a:gd name="T70" fmla="*/ 456 w 476"/>
                <a:gd name="T71" fmla="*/ 481 h 756"/>
                <a:gd name="T72" fmla="*/ 476 w 476"/>
                <a:gd name="T73" fmla="*/ 484 h 756"/>
                <a:gd name="T74" fmla="*/ 471 w 476"/>
                <a:gd name="T75" fmla="*/ 445 h 756"/>
                <a:gd name="T76" fmla="*/ 268 w 476"/>
                <a:gd name="T77" fmla="*/ 0 h 756"/>
                <a:gd name="T78" fmla="*/ 243 w 476"/>
                <a:gd name="T79" fmla="*/ 12 h 756"/>
                <a:gd name="T80" fmla="*/ 268 w 476"/>
                <a:gd name="T81" fmla="*/ 0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76" h="756">
                  <a:moveTo>
                    <a:pt x="471" y="445"/>
                  </a:moveTo>
                  <a:lnTo>
                    <a:pt x="366" y="426"/>
                  </a:lnTo>
                  <a:lnTo>
                    <a:pt x="352" y="424"/>
                  </a:lnTo>
                  <a:lnTo>
                    <a:pt x="306" y="444"/>
                  </a:lnTo>
                  <a:lnTo>
                    <a:pt x="258" y="493"/>
                  </a:lnTo>
                  <a:lnTo>
                    <a:pt x="171" y="496"/>
                  </a:lnTo>
                  <a:lnTo>
                    <a:pt x="159" y="504"/>
                  </a:lnTo>
                  <a:lnTo>
                    <a:pt x="145" y="504"/>
                  </a:lnTo>
                  <a:lnTo>
                    <a:pt x="48" y="502"/>
                  </a:lnTo>
                  <a:lnTo>
                    <a:pt x="45" y="485"/>
                  </a:lnTo>
                  <a:lnTo>
                    <a:pt x="56" y="476"/>
                  </a:lnTo>
                  <a:lnTo>
                    <a:pt x="19" y="449"/>
                  </a:lnTo>
                  <a:lnTo>
                    <a:pt x="0" y="480"/>
                  </a:lnTo>
                  <a:lnTo>
                    <a:pt x="11" y="521"/>
                  </a:lnTo>
                  <a:lnTo>
                    <a:pt x="28" y="529"/>
                  </a:lnTo>
                  <a:lnTo>
                    <a:pt x="53" y="562"/>
                  </a:lnTo>
                  <a:lnTo>
                    <a:pt x="33" y="586"/>
                  </a:lnTo>
                  <a:lnTo>
                    <a:pt x="16" y="592"/>
                  </a:lnTo>
                  <a:lnTo>
                    <a:pt x="13" y="620"/>
                  </a:lnTo>
                  <a:lnTo>
                    <a:pt x="20" y="632"/>
                  </a:lnTo>
                  <a:lnTo>
                    <a:pt x="12" y="652"/>
                  </a:lnTo>
                  <a:lnTo>
                    <a:pt x="17" y="658"/>
                  </a:lnTo>
                  <a:lnTo>
                    <a:pt x="64" y="706"/>
                  </a:lnTo>
                  <a:lnTo>
                    <a:pt x="60" y="756"/>
                  </a:lnTo>
                  <a:lnTo>
                    <a:pt x="183" y="722"/>
                  </a:lnTo>
                  <a:lnTo>
                    <a:pt x="247" y="743"/>
                  </a:lnTo>
                  <a:lnTo>
                    <a:pt x="319" y="724"/>
                  </a:lnTo>
                  <a:lnTo>
                    <a:pt x="311" y="688"/>
                  </a:lnTo>
                  <a:lnTo>
                    <a:pt x="402" y="638"/>
                  </a:lnTo>
                  <a:lnTo>
                    <a:pt x="414" y="645"/>
                  </a:lnTo>
                  <a:lnTo>
                    <a:pt x="462" y="642"/>
                  </a:lnTo>
                  <a:lnTo>
                    <a:pt x="435" y="605"/>
                  </a:lnTo>
                  <a:lnTo>
                    <a:pt x="412" y="592"/>
                  </a:lnTo>
                  <a:lnTo>
                    <a:pt x="436" y="558"/>
                  </a:lnTo>
                  <a:lnTo>
                    <a:pt x="435" y="520"/>
                  </a:lnTo>
                  <a:lnTo>
                    <a:pt x="456" y="481"/>
                  </a:lnTo>
                  <a:lnTo>
                    <a:pt x="476" y="484"/>
                  </a:lnTo>
                  <a:lnTo>
                    <a:pt x="471" y="445"/>
                  </a:lnTo>
                  <a:close/>
                  <a:moveTo>
                    <a:pt x="268" y="0"/>
                  </a:moveTo>
                  <a:lnTo>
                    <a:pt x="243" y="12"/>
                  </a:lnTo>
                  <a:lnTo>
                    <a:pt x="268" y="0"/>
                  </a:lnTo>
                  <a:close/>
                </a:path>
              </a:pathLst>
            </a:custGeom>
            <a:solidFill>
              <a:srgbClr val="E306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44" name="Freeform 42">
              <a:extLst>
                <a:ext uri="{FF2B5EF4-FFF2-40B4-BE49-F238E27FC236}">
                  <a16:creationId xmlns:a16="http://schemas.microsoft.com/office/drawing/2014/main" id="{5C0F984B-361F-046E-1A98-F720C0F4DE2C}"/>
                </a:ext>
              </a:extLst>
            </p:cNvPr>
            <p:cNvSpPr>
              <a:spLocks noEditPoints="1"/>
            </p:cNvSpPr>
            <p:nvPr/>
          </p:nvSpPr>
          <p:spPr bwMode="auto">
            <a:xfrm>
              <a:off x="9190038" y="3752850"/>
              <a:ext cx="755650" cy="1200150"/>
            </a:xfrm>
            <a:custGeom>
              <a:avLst/>
              <a:gdLst>
                <a:gd name="T0" fmla="*/ 471 w 476"/>
                <a:gd name="T1" fmla="*/ 445 h 756"/>
                <a:gd name="T2" fmla="*/ 366 w 476"/>
                <a:gd name="T3" fmla="*/ 426 h 756"/>
                <a:gd name="T4" fmla="*/ 352 w 476"/>
                <a:gd name="T5" fmla="*/ 424 h 756"/>
                <a:gd name="T6" fmla="*/ 306 w 476"/>
                <a:gd name="T7" fmla="*/ 444 h 756"/>
                <a:gd name="T8" fmla="*/ 258 w 476"/>
                <a:gd name="T9" fmla="*/ 493 h 756"/>
                <a:gd name="T10" fmla="*/ 171 w 476"/>
                <a:gd name="T11" fmla="*/ 496 h 756"/>
                <a:gd name="T12" fmla="*/ 159 w 476"/>
                <a:gd name="T13" fmla="*/ 504 h 756"/>
                <a:gd name="T14" fmla="*/ 145 w 476"/>
                <a:gd name="T15" fmla="*/ 504 h 756"/>
                <a:gd name="T16" fmla="*/ 48 w 476"/>
                <a:gd name="T17" fmla="*/ 502 h 756"/>
                <a:gd name="T18" fmla="*/ 45 w 476"/>
                <a:gd name="T19" fmla="*/ 485 h 756"/>
                <a:gd name="T20" fmla="*/ 56 w 476"/>
                <a:gd name="T21" fmla="*/ 476 h 756"/>
                <a:gd name="T22" fmla="*/ 19 w 476"/>
                <a:gd name="T23" fmla="*/ 449 h 756"/>
                <a:gd name="T24" fmla="*/ 0 w 476"/>
                <a:gd name="T25" fmla="*/ 480 h 756"/>
                <a:gd name="T26" fmla="*/ 11 w 476"/>
                <a:gd name="T27" fmla="*/ 521 h 756"/>
                <a:gd name="T28" fmla="*/ 28 w 476"/>
                <a:gd name="T29" fmla="*/ 529 h 756"/>
                <a:gd name="T30" fmla="*/ 53 w 476"/>
                <a:gd name="T31" fmla="*/ 562 h 756"/>
                <a:gd name="T32" fmla="*/ 33 w 476"/>
                <a:gd name="T33" fmla="*/ 586 h 756"/>
                <a:gd name="T34" fmla="*/ 16 w 476"/>
                <a:gd name="T35" fmla="*/ 592 h 756"/>
                <a:gd name="T36" fmla="*/ 13 w 476"/>
                <a:gd name="T37" fmla="*/ 620 h 756"/>
                <a:gd name="T38" fmla="*/ 20 w 476"/>
                <a:gd name="T39" fmla="*/ 632 h 756"/>
                <a:gd name="T40" fmla="*/ 12 w 476"/>
                <a:gd name="T41" fmla="*/ 652 h 756"/>
                <a:gd name="T42" fmla="*/ 17 w 476"/>
                <a:gd name="T43" fmla="*/ 658 h 756"/>
                <a:gd name="T44" fmla="*/ 64 w 476"/>
                <a:gd name="T45" fmla="*/ 706 h 756"/>
                <a:gd name="T46" fmla="*/ 60 w 476"/>
                <a:gd name="T47" fmla="*/ 756 h 756"/>
                <a:gd name="T48" fmla="*/ 183 w 476"/>
                <a:gd name="T49" fmla="*/ 722 h 756"/>
                <a:gd name="T50" fmla="*/ 247 w 476"/>
                <a:gd name="T51" fmla="*/ 743 h 756"/>
                <a:gd name="T52" fmla="*/ 319 w 476"/>
                <a:gd name="T53" fmla="*/ 724 h 756"/>
                <a:gd name="T54" fmla="*/ 311 w 476"/>
                <a:gd name="T55" fmla="*/ 688 h 756"/>
                <a:gd name="T56" fmla="*/ 402 w 476"/>
                <a:gd name="T57" fmla="*/ 638 h 756"/>
                <a:gd name="T58" fmla="*/ 414 w 476"/>
                <a:gd name="T59" fmla="*/ 645 h 756"/>
                <a:gd name="T60" fmla="*/ 462 w 476"/>
                <a:gd name="T61" fmla="*/ 642 h 756"/>
                <a:gd name="T62" fmla="*/ 435 w 476"/>
                <a:gd name="T63" fmla="*/ 605 h 756"/>
                <a:gd name="T64" fmla="*/ 412 w 476"/>
                <a:gd name="T65" fmla="*/ 592 h 756"/>
                <a:gd name="T66" fmla="*/ 436 w 476"/>
                <a:gd name="T67" fmla="*/ 558 h 756"/>
                <a:gd name="T68" fmla="*/ 435 w 476"/>
                <a:gd name="T69" fmla="*/ 520 h 756"/>
                <a:gd name="T70" fmla="*/ 456 w 476"/>
                <a:gd name="T71" fmla="*/ 481 h 756"/>
                <a:gd name="T72" fmla="*/ 476 w 476"/>
                <a:gd name="T73" fmla="*/ 484 h 756"/>
                <a:gd name="T74" fmla="*/ 471 w 476"/>
                <a:gd name="T75" fmla="*/ 445 h 756"/>
                <a:gd name="T76" fmla="*/ 268 w 476"/>
                <a:gd name="T77" fmla="*/ 0 h 756"/>
                <a:gd name="T78" fmla="*/ 243 w 476"/>
                <a:gd name="T79" fmla="*/ 12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76" h="756">
                  <a:moveTo>
                    <a:pt x="471" y="445"/>
                  </a:moveTo>
                  <a:lnTo>
                    <a:pt x="366" y="426"/>
                  </a:lnTo>
                  <a:lnTo>
                    <a:pt x="352" y="424"/>
                  </a:lnTo>
                  <a:lnTo>
                    <a:pt x="306" y="444"/>
                  </a:lnTo>
                  <a:lnTo>
                    <a:pt x="258" y="493"/>
                  </a:lnTo>
                  <a:lnTo>
                    <a:pt x="171" y="496"/>
                  </a:lnTo>
                  <a:lnTo>
                    <a:pt x="159" y="504"/>
                  </a:lnTo>
                  <a:lnTo>
                    <a:pt x="145" y="504"/>
                  </a:lnTo>
                  <a:lnTo>
                    <a:pt x="48" y="502"/>
                  </a:lnTo>
                  <a:lnTo>
                    <a:pt x="45" y="485"/>
                  </a:lnTo>
                  <a:lnTo>
                    <a:pt x="56" y="476"/>
                  </a:lnTo>
                  <a:lnTo>
                    <a:pt x="19" y="449"/>
                  </a:lnTo>
                  <a:lnTo>
                    <a:pt x="0" y="480"/>
                  </a:lnTo>
                  <a:lnTo>
                    <a:pt x="11" y="521"/>
                  </a:lnTo>
                  <a:lnTo>
                    <a:pt x="28" y="529"/>
                  </a:lnTo>
                  <a:lnTo>
                    <a:pt x="53" y="562"/>
                  </a:lnTo>
                  <a:lnTo>
                    <a:pt x="33" y="586"/>
                  </a:lnTo>
                  <a:lnTo>
                    <a:pt x="16" y="592"/>
                  </a:lnTo>
                  <a:lnTo>
                    <a:pt x="13" y="620"/>
                  </a:lnTo>
                  <a:lnTo>
                    <a:pt x="20" y="632"/>
                  </a:lnTo>
                  <a:lnTo>
                    <a:pt x="12" y="652"/>
                  </a:lnTo>
                  <a:lnTo>
                    <a:pt x="17" y="658"/>
                  </a:lnTo>
                  <a:lnTo>
                    <a:pt x="64" y="706"/>
                  </a:lnTo>
                  <a:lnTo>
                    <a:pt x="60" y="756"/>
                  </a:lnTo>
                  <a:lnTo>
                    <a:pt x="183" y="722"/>
                  </a:lnTo>
                  <a:lnTo>
                    <a:pt x="247" y="743"/>
                  </a:lnTo>
                  <a:lnTo>
                    <a:pt x="319" y="724"/>
                  </a:lnTo>
                  <a:lnTo>
                    <a:pt x="311" y="688"/>
                  </a:lnTo>
                  <a:lnTo>
                    <a:pt x="402" y="638"/>
                  </a:lnTo>
                  <a:lnTo>
                    <a:pt x="414" y="645"/>
                  </a:lnTo>
                  <a:lnTo>
                    <a:pt x="462" y="642"/>
                  </a:lnTo>
                  <a:lnTo>
                    <a:pt x="435" y="605"/>
                  </a:lnTo>
                  <a:lnTo>
                    <a:pt x="412" y="592"/>
                  </a:lnTo>
                  <a:lnTo>
                    <a:pt x="436" y="558"/>
                  </a:lnTo>
                  <a:lnTo>
                    <a:pt x="435" y="520"/>
                  </a:lnTo>
                  <a:lnTo>
                    <a:pt x="456" y="481"/>
                  </a:lnTo>
                  <a:lnTo>
                    <a:pt x="476" y="484"/>
                  </a:lnTo>
                  <a:lnTo>
                    <a:pt x="471" y="445"/>
                  </a:lnTo>
                  <a:moveTo>
                    <a:pt x="268" y="0"/>
                  </a:moveTo>
                  <a:lnTo>
                    <a:pt x="243" y="1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45" name="Freeform 43">
              <a:extLst>
                <a:ext uri="{FF2B5EF4-FFF2-40B4-BE49-F238E27FC236}">
                  <a16:creationId xmlns:a16="http://schemas.microsoft.com/office/drawing/2014/main" id="{06DE1F45-0E5A-543A-9132-5251303740EA}"/>
                </a:ext>
              </a:extLst>
            </p:cNvPr>
            <p:cNvSpPr>
              <a:spLocks/>
            </p:cNvSpPr>
            <p:nvPr/>
          </p:nvSpPr>
          <p:spPr bwMode="auto">
            <a:xfrm>
              <a:off x="8842375" y="4802187"/>
              <a:ext cx="225425" cy="441325"/>
            </a:xfrm>
            <a:custGeom>
              <a:avLst/>
              <a:gdLst>
                <a:gd name="T0" fmla="*/ 104 w 142"/>
                <a:gd name="T1" fmla="*/ 63 h 278"/>
                <a:gd name="T2" fmla="*/ 95 w 142"/>
                <a:gd name="T3" fmla="*/ 41 h 278"/>
                <a:gd name="T4" fmla="*/ 74 w 142"/>
                <a:gd name="T5" fmla="*/ 31 h 278"/>
                <a:gd name="T6" fmla="*/ 62 w 142"/>
                <a:gd name="T7" fmla="*/ 5 h 278"/>
                <a:gd name="T8" fmla="*/ 40 w 142"/>
                <a:gd name="T9" fmla="*/ 19 h 278"/>
                <a:gd name="T10" fmla="*/ 32 w 142"/>
                <a:gd name="T11" fmla="*/ 12 h 278"/>
                <a:gd name="T12" fmla="*/ 32 w 142"/>
                <a:gd name="T13" fmla="*/ 0 h 278"/>
                <a:gd name="T14" fmla="*/ 21 w 142"/>
                <a:gd name="T15" fmla="*/ 1 h 278"/>
                <a:gd name="T16" fmla="*/ 1 w 142"/>
                <a:gd name="T17" fmla="*/ 45 h 278"/>
                <a:gd name="T18" fmla="*/ 1 w 142"/>
                <a:gd name="T19" fmla="*/ 80 h 278"/>
                <a:gd name="T20" fmla="*/ 20 w 142"/>
                <a:gd name="T21" fmla="*/ 87 h 278"/>
                <a:gd name="T22" fmla="*/ 0 w 142"/>
                <a:gd name="T23" fmla="*/ 207 h 278"/>
                <a:gd name="T24" fmla="*/ 11 w 142"/>
                <a:gd name="T25" fmla="*/ 236 h 278"/>
                <a:gd name="T26" fmla="*/ 23 w 142"/>
                <a:gd name="T27" fmla="*/ 255 h 278"/>
                <a:gd name="T28" fmla="*/ 47 w 142"/>
                <a:gd name="T29" fmla="*/ 278 h 278"/>
                <a:gd name="T30" fmla="*/ 78 w 142"/>
                <a:gd name="T31" fmla="*/ 271 h 278"/>
                <a:gd name="T32" fmla="*/ 114 w 142"/>
                <a:gd name="T33" fmla="*/ 230 h 278"/>
                <a:gd name="T34" fmla="*/ 142 w 142"/>
                <a:gd name="T35" fmla="*/ 210 h 278"/>
                <a:gd name="T36" fmla="*/ 138 w 142"/>
                <a:gd name="T37" fmla="*/ 167 h 278"/>
                <a:gd name="T38" fmla="*/ 112 w 142"/>
                <a:gd name="T39" fmla="*/ 162 h 278"/>
                <a:gd name="T40" fmla="*/ 98 w 142"/>
                <a:gd name="T41" fmla="*/ 116 h 278"/>
                <a:gd name="T42" fmla="*/ 103 w 142"/>
                <a:gd name="T43" fmla="*/ 80 h 278"/>
                <a:gd name="T44" fmla="*/ 104 w 142"/>
                <a:gd name="T45" fmla="*/ 63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2" h="278">
                  <a:moveTo>
                    <a:pt x="104" y="63"/>
                  </a:moveTo>
                  <a:lnTo>
                    <a:pt x="95" y="41"/>
                  </a:lnTo>
                  <a:lnTo>
                    <a:pt x="74" y="31"/>
                  </a:lnTo>
                  <a:lnTo>
                    <a:pt x="62" y="5"/>
                  </a:lnTo>
                  <a:lnTo>
                    <a:pt x="40" y="19"/>
                  </a:lnTo>
                  <a:lnTo>
                    <a:pt x="32" y="12"/>
                  </a:lnTo>
                  <a:lnTo>
                    <a:pt x="32" y="0"/>
                  </a:lnTo>
                  <a:lnTo>
                    <a:pt x="21" y="1"/>
                  </a:lnTo>
                  <a:lnTo>
                    <a:pt x="1" y="45"/>
                  </a:lnTo>
                  <a:lnTo>
                    <a:pt x="1" y="80"/>
                  </a:lnTo>
                  <a:lnTo>
                    <a:pt x="20" y="87"/>
                  </a:lnTo>
                  <a:lnTo>
                    <a:pt x="0" y="207"/>
                  </a:lnTo>
                  <a:lnTo>
                    <a:pt x="11" y="236"/>
                  </a:lnTo>
                  <a:lnTo>
                    <a:pt x="23" y="255"/>
                  </a:lnTo>
                  <a:lnTo>
                    <a:pt x="47" y="278"/>
                  </a:lnTo>
                  <a:lnTo>
                    <a:pt x="78" y="271"/>
                  </a:lnTo>
                  <a:lnTo>
                    <a:pt x="114" y="230"/>
                  </a:lnTo>
                  <a:lnTo>
                    <a:pt x="142" y="210"/>
                  </a:lnTo>
                  <a:lnTo>
                    <a:pt x="138" y="167"/>
                  </a:lnTo>
                  <a:lnTo>
                    <a:pt x="112" y="162"/>
                  </a:lnTo>
                  <a:lnTo>
                    <a:pt x="98" y="116"/>
                  </a:lnTo>
                  <a:lnTo>
                    <a:pt x="103" y="80"/>
                  </a:lnTo>
                  <a:lnTo>
                    <a:pt x="104" y="63"/>
                  </a:lnTo>
                  <a:close/>
                </a:path>
              </a:pathLst>
            </a:custGeom>
            <a:solidFill>
              <a:srgbClr val="D0CE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46" name="Freeform 44">
              <a:extLst>
                <a:ext uri="{FF2B5EF4-FFF2-40B4-BE49-F238E27FC236}">
                  <a16:creationId xmlns:a16="http://schemas.microsoft.com/office/drawing/2014/main" id="{61782166-8E58-350B-BEB5-9FE364B40824}"/>
                </a:ext>
              </a:extLst>
            </p:cNvPr>
            <p:cNvSpPr>
              <a:spLocks/>
            </p:cNvSpPr>
            <p:nvPr/>
          </p:nvSpPr>
          <p:spPr bwMode="auto">
            <a:xfrm>
              <a:off x="8997950" y="4797425"/>
              <a:ext cx="293688" cy="269875"/>
            </a:xfrm>
            <a:custGeom>
              <a:avLst/>
              <a:gdLst>
                <a:gd name="T0" fmla="*/ 181 w 185"/>
                <a:gd name="T1" fmla="*/ 98 h 170"/>
                <a:gd name="T2" fmla="*/ 185 w 185"/>
                <a:gd name="T3" fmla="*/ 48 h 170"/>
                <a:gd name="T4" fmla="*/ 138 w 185"/>
                <a:gd name="T5" fmla="*/ 0 h 170"/>
                <a:gd name="T6" fmla="*/ 20 w 185"/>
                <a:gd name="T7" fmla="*/ 46 h 170"/>
                <a:gd name="T8" fmla="*/ 6 w 185"/>
                <a:gd name="T9" fmla="*/ 66 h 170"/>
                <a:gd name="T10" fmla="*/ 5 w 185"/>
                <a:gd name="T11" fmla="*/ 83 h 170"/>
                <a:gd name="T12" fmla="*/ 0 w 185"/>
                <a:gd name="T13" fmla="*/ 119 h 170"/>
                <a:gd name="T14" fmla="*/ 14 w 185"/>
                <a:gd name="T15" fmla="*/ 165 h 170"/>
                <a:gd name="T16" fmla="*/ 40 w 185"/>
                <a:gd name="T17" fmla="*/ 170 h 170"/>
                <a:gd name="T18" fmla="*/ 106 w 185"/>
                <a:gd name="T19" fmla="*/ 149 h 170"/>
                <a:gd name="T20" fmla="*/ 114 w 185"/>
                <a:gd name="T21" fmla="*/ 127 h 170"/>
                <a:gd name="T22" fmla="*/ 136 w 185"/>
                <a:gd name="T23" fmla="*/ 115 h 170"/>
                <a:gd name="T24" fmla="*/ 166 w 185"/>
                <a:gd name="T25" fmla="*/ 111 h 170"/>
                <a:gd name="T26" fmla="*/ 181 w 185"/>
                <a:gd name="T27" fmla="*/ 98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5" h="170">
                  <a:moveTo>
                    <a:pt x="181" y="98"/>
                  </a:moveTo>
                  <a:lnTo>
                    <a:pt x="185" y="48"/>
                  </a:lnTo>
                  <a:lnTo>
                    <a:pt x="138" y="0"/>
                  </a:lnTo>
                  <a:lnTo>
                    <a:pt x="20" y="46"/>
                  </a:lnTo>
                  <a:lnTo>
                    <a:pt x="6" y="66"/>
                  </a:lnTo>
                  <a:lnTo>
                    <a:pt x="5" y="83"/>
                  </a:lnTo>
                  <a:lnTo>
                    <a:pt x="0" y="119"/>
                  </a:lnTo>
                  <a:lnTo>
                    <a:pt x="14" y="165"/>
                  </a:lnTo>
                  <a:lnTo>
                    <a:pt x="40" y="170"/>
                  </a:lnTo>
                  <a:lnTo>
                    <a:pt x="106" y="149"/>
                  </a:lnTo>
                  <a:lnTo>
                    <a:pt x="114" y="127"/>
                  </a:lnTo>
                  <a:lnTo>
                    <a:pt x="136" y="115"/>
                  </a:lnTo>
                  <a:lnTo>
                    <a:pt x="166" y="111"/>
                  </a:lnTo>
                  <a:lnTo>
                    <a:pt x="181" y="98"/>
                  </a:lnTo>
                  <a:close/>
                </a:path>
              </a:pathLst>
            </a:custGeom>
            <a:solidFill>
              <a:srgbClr val="D0CE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47" name="Freeform 45">
              <a:extLst>
                <a:ext uri="{FF2B5EF4-FFF2-40B4-BE49-F238E27FC236}">
                  <a16:creationId xmlns:a16="http://schemas.microsoft.com/office/drawing/2014/main" id="{70717EA7-7A2E-7C63-C230-AF6613411D13}"/>
                </a:ext>
              </a:extLst>
            </p:cNvPr>
            <p:cNvSpPr>
              <a:spLocks/>
            </p:cNvSpPr>
            <p:nvPr/>
          </p:nvSpPr>
          <p:spPr bwMode="auto">
            <a:xfrm>
              <a:off x="8916988" y="4832350"/>
              <a:ext cx="869950" cy="1006475"/>
            </a:xfrm>
            <a:custGeom>
              <a:avLst/>
              <a:gdLst>
                <a:gd name="T0" fmla="*/ 483 w 548"/>
                <a:gd name="T1" fmla="*/ 8 h 634"/>
                <a:gd name="T2" fmla="*/ 419 w 548"/>
                <a:gd name="T3" fmla="*/ 63 h 634"/>
                <a:gd name="T4" fmla="*/ 232 w 548"/>
                <a:gd name="T5" fmla="*/ 76 h 634"/>
                <a:gd name="T6" fmla="*/ 187 w 548"/>
                <a:gd name="T7" fmla="*/ 93 h 634"/>
                <a:gd name="T8" fmla="*/ 157 w 548"/>
                <a:gd name="T9" fmla="*/ 127 h 634"/>
                <a:gd name="T10" fmla="*/ 95 w 548"/>
                <a:gd name="T11" fmla="*/ 191 h 634"/>
                <a:gd name="T12" fmla="*/ 31 w 548"/>
                <a:gd name="T13" fmla="*/ 252 h 634"/>
                <a:gd name="T14" fmla="*/ 36 w 548"/>
                <a:gd name="T15" fmla="*/ 333 h 634"/>
                <a:gd name="T16" fmla="*/ 109 w 548"/>
                <a:gd name="T17" fmla="*/ 435 h 634"/>
                <a:gd name="T18" fmla="*/ 131 w 548"/>
                <a:gd name="T19" fmla="*/ 431 h 634"/>
                <a:gd name="T20" fmla="*/ 212 w 548"/>
                <a:gd name="T21" fmla="*/ 420 h 634"/>
                <a:gd name="T22" fmla="*/ 276 w 548"/>
                <a:gd name="T23" fmla="*/ 451 h 634"/>
                <a:gd name="T24" fmla="*/ 264 w 548"/>
                <a:gd name="T25" fmla="*/ 464 h 634"/>
                <a:gd name="T26" fmla="*/ 179 w 548"/>
                <a:gd name="T27" fmla="*/ 430 h 634"/>
                <a:gd name="T28" fmla="*/ 153 w 548"/>
                <a:gd name="T29" fmla="*/ 448 h 634"/>
                <a:gd name="T30" fmla="*/ 104 w 548"/>
                <a:gd name="T31" fmla="*/ 479 h 634"/>
                <a:gd name="T32" fmla="*/ 149 w 548"/>
                <a:gd name="T33" fmla="*/ 554 h 634"/>
                <a:gd name="T34" fmla="*/ 180 w 548"/>
                <a:gd name="T35" fmla="*/ 595 h 634"/>
                <a:gd name="T36" fmla="*/ 193 w 548"/>
                <a:gd name="T37" fmla="*/ 562 h 634"/>
                <a:gd name="T38" fmla="*/ 220 w 548"/>
                <a:gd name="T39" fmla="*/ 627 h 634"/>
                <a:gd name="T40" fmla="*/ 235 w 548"/>
                <a:gd name="T41" fmla="*/ 591 h 634"/>
                <a:gd name="T42" fmla="*/ 283 w 548"/>
                <a:gd name="T43" fmla="*/ 624 h 634"/>
                <a:gd name="T44" fmla="*/ 244 w 548"/>
                <a:gd name="T45" fmla="*/ 510 h 634"/>
                <a:gd name="T46" fmla="*/ 281 w 548"/>
                <a:gd name="T47" fmla="*/ 519 h 634"/>
                <a:gd name="T48" fmla="*/ 311 w 548"/>
                <a:gd name="T49" fmla="*/ 512 h 634"/>
                <a:gd name="T50" fmla="*/ 313 w 548"/>
                <a:gd name="T51" fmla="*/ 452 h 634"/>
                <a:gd name="T52" fmla="*/ 355 w 548"/>
                <a:gd name="T53" fmla="*/ 491 h 634"/>
                <a:gd name="T54" fmla="*/ 352 w 548"/>
                <a:gd name="T55" fmla="*/ 446 h 634"/>
                <a:gd name="T56" fmla="*/ 353 w 548"/>
                <a:gd name="T57" fmla="*/ 430 h 634"/>
                <a:gd name="T58" fmla="*/ 317 w 548"/>
                <a:gd name="T59" fmla="*/ 411 h 634"/>
                <a:gd name="T60" fmla="*/ 376 w 548"/>
                <a:gd name="T61" fmla="*/ 450 h 634"/>
                <a:gd name="T62" fmla="*/ 399 w 548"/>
                <a:gd name="T63" fmla="*/ 432 h 634"/>
                <a:gd name="T64" fmla="*/ 364 w 548"/>
                <a:gd name="T65" fmla="*/ 408 h 634"/>
                <a:gd name="T66" fmla="*/ 349 w 548"/>
                <a:gd name="T67" fmla="*/ 375 h 634"/>
                <a:gd name="T68" fmla="*/ 301 w 548"/>
                <a:gd name="T69" fmla="*/ 368 h 634"/>
                <a:gd name="T70" fmla="*/ 256 w 548"/>
                <a:gd name="T71" fmla="*/ 368 h 634"/>
                <a:gd name="T72" fmla="*/ 313 w 548"/>
                <a:gd name="T73" fmla="*/ 398 h 634"/>
                <a:gd name="T74" fmla="*/ 292 w 548"/>
                <a:gd name="T75" fmla="*/ 402 h 634"/>
                <a:gd name="T76" fmla="*/ 235 w 548"/>
                <a:gd name="T77" fmla="*/ 372 h 634"/>
                <a:gd name="T78" fmla="*/ 248 w 548"/>
                <a:gd name="T79" fmla="*/ 328 h 634"/>
                <a:gd name="T80" fmla="*/ 275 w 548"/>
                <a:gd name="T81" fmla="*/ 341 h 634"/>
                <a:gd name="T82" fmla="*/ 288 w 548"/>
                <a:gd name="T83" fmla="*/ 325 h 634"/>
                <a:gd name="T84" fmla="*/ 224 w 548"/>
                <a:gd name="T85" fmla="*/ 213 h 634"/>
                <a:gd name="T86" fmla="*/ 236 w 548"/>
                <a:gd name="T87" fmla="*/ 192 h 634"/>
                <a:gd name="T88" fmla="*/ 249 w 548"/>
                <a:gd name="T89" fmla="*/ 215 h 634"/>
                <a:gd name="T90" fmla="*/ 279 w 548"/>
                <a:gd name="T91" fmla="*/ 247 h 634"/>
                <a:gd name="T92" fmla="*/ 317 w 548"/>
                <a:gd name="T93" fmla="*/ 252 h 634"/>
                <a:gd name="T94" fmla="*/ 285 w 548"/>
                <a:gd name="T95" fmla="*/ 216 h 634"/>
                <a:gd name="T96" fmla="*/ 317 w 548"/>
                <a:gd name="T97" fmla="*/ 237 h 634"/>
                <a:gd name="T98" fmla="*/ 343 w 548"/>
                <a:gd name="T99" fmla="*/ 247 h 634"/>
                <a:gd name="T100" fmla="*/ 320 w 548"/>
                <a:gd name="T101" fmla="*/ 211 h 634"/>
                <a:gd name="T102" fmla="*/ 371 w 548"/>
                <a:gd name="T103" fmla="*/ 236 h 634"/>
                <a:gd name="T104" fmla="*/ 339 w 548"/>
                <a:gd name="T105" fmla="*/ 188 h 634"/>
                <a:gd name="T106" fmla="*/ 418 w 548"/>
                <a:gd name="T107" fmla="*/ 139 h 634"/>
                <a:gd name="T108" fmla="*/ 488 w 548"/>
                <a:gd name="T109" fmla="*/ 157 h 634"/>
                <a:gd name="T110" fmla="*/ 503 w 548"/>
                <a:gd name="T111" fmla="*/ 181 h 634"/>
                <a:gd name="T112" fmla="*/ 548 w 548"/>
                <a:gd name="T113" fmla="*/ 119 h 634"/>
                <a:gd name="T114" fmla="*/ 488 w 548"/>
                <a:gd name="T115" fmla="*/ 116 h 634"/>
                <a:gd name="T116" fmla="*/ 506 w 548"/>
                <a:gd name="T117" fmla="*/ 63 h 634"/>
                <a:gd name="T118" fmla="*/ 530 w 548"/>
                <a:gd name="T119" fmla="*/ 30 h 634"/>
                <a:gd name="T120" fmla="*/ 496 w 548"/>
                <a:gd name="T121" fmla="*/ 0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48" h="634">
                  <a:moveTo>
                    <a:pt x="496" y="0"/>
                  </a:moveTo>
                  <a:lnTo>
                    <a:pt x="483" y="8"/>
                  </a:lnTo>
                  <a:lnTo>
                    <a:pt x="491" y="44"/>
                  </a:lnTo>
                  <a:lnTo>
                    <a:pt x="419" y="63"/>
                  </a:lnTo>
                  <a:lnTo>
                    <a:pt x="355" y="42"/>
                  </a:lnTo>
                  <a:lnTo>
                    <a:pt x="232" y="76"/>
                  </a:lnTo>
                  <a:lnTo>
                    <a:pt x="217" y="89"/>
                  </a:lnTo>
                  <a:lnTo>
                    <a:pt x="187" y="93"/>
                  </a:lnTo>
                  <a:lnTo>
                    <a:pt x="165" y="105"/>
                  </a:lnTo>
                  <a:lnTo>
                    <a:pt x="157" y="127"/>
                  </a:lnTo>
                  <a:lnTo>
                    <a:pt x="91" y="148"/>
                  </a:lnTo>
                  <a:lnTo>
                    <a:pt x="95" y="191"/>
                  </a:lnTo>
                  <a:lnTo>
                    <a:pt x="67" y="211"/>
                  </a:lnTo>
                  <a:lnTo>
                    <a:pt x="31" y="252"/>
                  </a:lnTo>
                  <a:lnTo>
                    <a:pt x="0" y="259"/>
                  </a:lnTo>
                  <a:lnTo>
                    <a:pt x="36" y="333"/>
                  </a:lnTo>
                  <a:lnTo>
                    <a:pt x="47" y="333"/>
                  </a:lnTo>
                  <a:lnTo>
                    <a:pt x="109" y="435"/>
                  </a:lnTo>
                  <a:lnTo>
                    <a:pt x="124" y="419"/>
                  </a:lnTo>
                  <a:lnTo>
                    <a:pt x="131" y="431"/>
                  </a:lnTo>
                  <a:lnTo>
                    <a:pt x="161" y="422"/>
                  </a:lnTo>
                  <a:lnTo>
                    <a:pt x="212" y="420"/>
                  </a:lnTo>
                  <a:lnTo>
                    <a:pt x="288" y="442"/>
                  </a:lnTo>
                  <a:lnTo>
                    <a:pt x="276" y="451"/>
                  </a:lnTo>
                  <a:lnTo>
                    <a:pt x="257" y="452"/>
                  </a:lnTo>
                  <a:lnTo>
                    <a:pt x="264" y="464"/>
                  </a:lnTo>
                  <a:lnTo>
                    <a:pt x="256" y="467"/>
                  </a:lnTo>
                  <a:lnTo>
                    <a:pt x="179" y="430"/>
                  </a:lnTo>
                  <a:lnTo>
                    <a:pt x="168" y="430"/>
                  </a:lnTo>
                  <a:lnTo>
                    <a:pt x="153" y="448"/>
                  </a:lnTo>
                  <a:lnTo>
                    <a:pt x="129" y="446"/>
                  </a:lnTo>
                  <a:lnTo>
                    <a:pt x="104" y="479"/>
                  </a:lnTo>
                  <a:lnTo>
                    <a:pt x="159" y="534"/>
                  </a:lnTo>
                  <a:lnTo>
                    <a:pt x="149" y="554"/>
                  </a:lnTo>
                  <a:lnTo>
                    <a:pt x="164" y="592"/>
                  </a:lnTo>
                  <a:lnTo>
                    <a:pt x="180" y="595"/>
                  </a:lnTo>
                  <a:lnTo>
                    <a:pt x="176" y="572"/>
                  </a:lnTo>
                  <a:lnTo>
                    <a:pt x="193" y="562"/>
                  </a:lnTo>
                  <a:lnTo>
                    <a:pt x="221" y="603"/>
                  </a:lnTo>
                  <a:lnTo>
                    <a:pt x="220" y="627"/>
                  </a:lnTo>
                  <a:lnTo>
                    <a:pt x="232" y="634"/>
                  </a:lnTo>
                  <a:lnTo>
                    <a:pt x="235" y="591"/>
                  </a:lnTo>
                  <a:lnTo>
                    <a:pt x="248" y="586"/>
                  </a:lnTo>
                  <a:lnTo>
                    <a:pt x="283" y="624"/>
                  </a:lnTo>
                  <a:lnTo>
                    <a:pt x="295" y="618"/>
                  </a:lnTo>
                  <a:lnTo>
                    <a:pt x="244" y="510"/>
                  </a:lnTo>
                  <a:lnTo>
                    <a:pt x="253" y="504"/>
                  </a:lnTo>
                  <a:lnTo>
                    <a:pt x="281" y="519"/>
                  </a:lnTo>
                  <a:lnTo>
                    <a:pt x="283" y="540"/>
                  </a:lnTo>
                  <a:lnTo>
                    <a:pt x="311" y="512"/>
                  </a:lnTo>
                  <a:lnTo>
                    <a:pt x="268" y="470"/>
                  </a:lnTo>
                  <a:lnTo>
                    <a:pt x="313" y="452"/>
                  </a:lnTo>
                  <a:lnTo>
                    <a:pt x="319" y="459"/>
                  </a:lnTo>
                  <a:lnTo>
                    <a:pt x="355" y="491"/>
                  </a:lnTo>
                  <a:lnTo>
                    <a:pt x="361" y="483"/>
                  </a:lnTo>
                  <a:lnTo>
                    <a:pt x="352" y="446"/>
                  </a:lnTo>
                  <a:lnTo>
                    <a:pt x="360" y="439"/>
                  </a:lnTo>
                  <a:lnTo>
                    <a:pt x="353" y="430"/>
                  </a:lnTo>
                  <a:lnTo>
                    <a:pt x="325" y="419"/>
                  </a:lnTo>
                  <a:lnTo>
                    <a:pt x="317" y="411"/>
                  </a:lnTo>
                  <a:lnTo>
                    <a:pt x="351" y="410"/>
                  </a:lnTo>
                  <a:lnTo>
                    <a:pt x="376" y="450"/>
                  </a:lnTo>
                  <a:lnTo>
                    <a:pt x="400" y="456"/>
                  </a:lnTo>
                  <a:lnTo>
                    <a:pt x="399" y="432"/>
                  </a:lnTo>
                  <a:lnTo>
                    <a:pt x="382" y="431"/>
                  </a:lnTo>
                  <a:lnTo>
                    <a:pt x="364" y="408"/>
                  </a:lnTo>
                  <a:lnTo>
                    <a:pt x="368" y="398"/>
                  </a:lnTo>
                  <a:lnTo>
                    <a:pt x="349" y="375"/>
                  </a:lnTo>
                  <a:lnTo>
                    <a:pt x="347" y="382"/>
                  </a:lnTo>
                  <a:lnTo>
                    <a:pt x="301" y="368"/>
                  </a:lnTo>
                  <a:lnTo>
                    <a:pt x="288" y="344"/>
                  </a:lnTo>
                  <a:lnTo>
                    <a:pt x="256" y="368"/>
                  </a:lnTo>
                  <a:lnTo>
                    <a:pt x="275" y="368"/>
                  </a:lnTo>
                  <a:lnTo>
                    <a:pt x="313" y="398"/>
                  </a:lnTo>
                  <a:lnTo>
                    <a:pt x="317" y="406"/>
                  </a:lnTo>
                  <a:lnTo>
                    <a:pt x="292" y="402"/>
                  </a:lnTo>
                  <a:lnTo>
                    <a:pt x="288" y="390"/>
                  </a:lnTo>
                  <a:lnTo>
                    <a:pt x="235" y="372"/>
                  </a:lnTo>
                  <a:lnTo>
                    <a:pt x="261" y="353"/>
                  </a:lnTo>
                  <a:lnTo>
                    <a:pt x="248" y="328"/>
                  </a:lnTo>
                  <a:lnTo>
                    <a:pt x="260" y="320"/>
                  </a:lnTo>
                  <a:lnTo>
                    <a:pt x="275" y="341"/>
                  </a:lnTo>
                  <a:lnTo>
                    <a:pt x="291" y="332"/>
                  </a:lnTo>
                  <a:lnTo>
                    <a:pt x="288" y="325"/>
                  </a:lnTo>
                  <a:lnTo>
                    <a:pt x="231" y="256"/>
                  </a:lnTo>
                  <a:lnTo>
                    <a:pt x="224" y="213"/>
                  </a:lnTo>
                  <a:lnTo>
                    <a:pt x="227" y="192"/>
                  </a:lnTo>
                  <a:lnTo>
                    <a:pt x="236" y="192"/>
                  </a:lnTo>
                  <a:lnTo>
                    <a:pt x="239" y="205"/>
                  </a:lnTo>
                  <a:lnTo>
                    <a:pt x="249" y="215"/>
                  </a:lnTo>
                  <a:lnTo>
                    <a:pt x="279" y="231"/>
                  </a:lnTo>
                  <a:lnTo>
                    <a:pt x="279" y="247"/>
                  </a:lnTo>
                  <a:lnTo>
                    <a:pt x="303" y="260"/>
                  </a:lnTo>
                  <a:lnTo>
                    <a:pt x="317" y="252"/>
                  </a:lnTo>
                  <a:lnTo>
                    <a:pt x="285" y="224"/>
                  </a:lnTo>
                  <a:lnTo>
                    <a:pt x="285" y="216"/>
                  </a:lnTo>
                  <a:lnTo>
                    <a:pt x="312" y="216"/>
                  </a:lnTo>
                  <a:lnTo>
                    <a:pt x="317" y="237"/>
                  </a:lnTo>
                  <a:lnTo>
                    <a:pt x="335" y="255"/>
                  </a:lnTo>
                  <a:lnTo>
                    <a:pt x="343" y="247"/>
                  </a:lnTo>
                  <a:lnTo>
                    <a:pt x="336" y="225"/>
                  </a:lnTo>
                  <a:lnTo>
                    <a:pt x="320" y="211"/>
                  </a:lnTo>
                  <a:lnTo>
                    <a:pt x="333" y="209"/>
                  </a:lnTo>
                  <a:lnTo>
                    <a:pt x="371" y="236"/>
                  </a:lnTo>
                  <a:lnTo>
                    <a:pt x="382" y="223"/>
                  </a:lnTo>
                  <a:lnTo>
                    <a:pt x="339" y="188"/>
                  </a:lnTo>
                  <a:lnTo>
                    <a:pt x="323" y="168"/>
                  </a:lnTo>
                  <a:lnTo>
                    <a:pt x="418" y="139"/>
                  </a:lnTo>
                  <a:lnTo>
                    <a:pt x="444" y="139"/>
                  </a:lnTo>
                  <a:lnTo>
                    <a:pt x="488" y="157"/>
                  </a:lnTo>
                  <a:lnTo>
                    <a:pt x="490" y="177"/>
                  </a:lnTo>
                  <a:lnTo>
                    <a:pt x="503" y="181"/>
                  </a:lnTo>
                  <a:lnTo>
                    <a:pt x="510" y="153"/>
                  </a:lnTo>
                  <a:lnTo>
                    <a:pt x="548" y="119"/>
                  </a:lnTo>
                  <a:lnTo>
                    <a:pt x="490" y="124"/>
                  </a:lnTo>
                  <a:lnTo>
                    <a:pt x="488" y="116"/>
                  </a:lnTo>
                  <a:lnTo>
                    <a:pt x="507" y="93"/>
                  </a:lnTo>
                  <a:lnTo>
                    <a:pt x="506" y="63"/>
                  </a:lnTo>
                  <a:lnTo>
                    <a:pt x="528" y="48"/>
                  </a:lnTo>
                  <a:lnTo>
                    <a:pt x="530" y="30"/>
                  </a:lnTo>
                  <a:lnTo>
                    <a:pt x="502" y="4"/>
                  </a:lnTo>
                  <a:lnTo>
                    <a:pt x="496" y="0"/>
                  </a:lnTo>
                  <a:close/>
                </a:path>
              </a:pathLst>
            </a:custGeom>
            <a:solidFill>
              <a:srgbClr val="E303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48" name="Freeform 46">
              <a:extLst>
                <a:ext uri="{FF2B5EF4-FFF2-40B4-BE49-F238E27FC236}">
                  <a16:creationId xmlns:a16="http://schemas.microsoft.com/office/drawing/2014/main" id="{778BD740-F379-C8AA-5ADD-56C3DF4E61D8}"/>
                </a:ext>
              </a:extLst>
            </p:cNvPr>
            <p:cNvSpPr>
              <a:spLocks/>
            </p:cNvSpPr>
            <p:nvPr/>
          </p:nvSpPr>
          <p:spPr bwMode="auto">
            <a:xfrm>
              <a:off x="9432925" y="5961062"/>
              <a:ext cx="388938" cy="98425"/>
            </a:xfrm>
            <a:custGeom>
              <a:avLst/>
              <a:gdLst>
                <a:gd name="T0" fmla="*/ 3 w 245"/>
                <a:gd name="T1" fmla="*/ 4 h 62"/>
                <a:gd name="T2" fmla="*/ 54 w 245"/>
                <a:gd name="T3" fmla="*/ 0 h 62"/>
                <a:gd name="T4" fmla="*/ 67 w 245"/>
                <a:gd name="T5" fmla="*/ 22 h 62"/>
                <a:gd name="T6" fmla="*/ 97 w 245"/>
                <a:gd name="T7" fmla="*/ 15 h 62"/>
                <a:gd name="T8" fmla="*/ 170 w 245"/>
                <a:gd name="T9" fmla="*/ 19 h 62"/>
                <a:gd name="T10" fmla="*/ 195 w 245"/>
                <a:gd name="T11" fmla="*/ 14 h 62"/>
                <a:gd name="T12" fmla="*/ 193 w 245"/>
                <a:gd name="T13" fmla="*/ 35 h 62"/>
                <a:gd name="T14" fmla="*/ 201 w 245"/>
                <a:gd name="T15" fmla="*/ 36 h 62"/>
                <a:gd name="T16" fmla="*/ 239 w 245"/>
                <a:gd name="T17" fmla="*/ 19 h 62"/>
                <a:gd name="T18" fmla="*/ 245 w 245"/>
                <a:gd name="T19" fmla="*/ 27 h 62"/>
                <a:gd name="T20" fmla="*/ 235 w 245"/>
                <a:gd name="T21" fmla="*/ 46 h 62"/>
                <a:gd name="T22" fmla="*/ 203 w 245"/>
                <a:gd name="T23" fmla="*/ 44 h 62"/>
                <a:gd name="T24" fmla="*/ 139 w 245"/>
                <a:gd name="T25" fmla="*/ 62 h 62"/>
                <a:gd name="T26" fmla="*/ 106 w 245"/>
                <a:gd name="T27" fmla="*/ 60 h 62"/>
                <a:gd name="T28" fmla="*/ 106 w 245"/>
                <a:gd name="T29" fmla="*/ 54 h 62"/>
                <a:gd name="T30" fmla="*/ 106 w 245"/>
                <a:gd name="T31" fmla="*/ 48 h 62"/>
                <a:gd name="T32" fmla="*/ 75 w 245"/>
                <a:gd name="T33" fmla="*/ 40 h 62"/>
                <a:gd name="T34" fmla="*/ 0 w 245"/>
                <a:gd name="T35" fmla="*/ 39 h 62"/>
                <a:gd name="T36" fmla="*/ 3 w 245"/>
                <a:gd name="T37" fmla="*/ 4 h 62"/>
                <a:gd name="T38" fmla="*/ 3 w 245"/>
                <a:gd name="T39" fmla="*/ 4 h 62"/>
                <a:gd name="T40" fmla="*/ 3 w 245"/>
                <a:gd name="T41" fmla="*/ 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5" h="62">
                  <a:moveTo>
                    <a:pt x="3" y="4"/>
                  </a:moveTo>
                  <a:lnTo>
                    <a:pt x="54" y="0"/>
                  </a:lnTo>
                  <a:lnTo>
                    <a:pt x="67" y="22"/>
                  </a:lnTo>
                  <a:lnTo>
                    <a:pt x="97" y="15"/>
                  </a:lnTo>
                  <a:lnTo>
                    <a:pt x="170" y="19"/>
                  </a:lnTo>
                  <a:lnTo>
                    <a:pt x="195" y="14"/>
                  </a:lnTo>
                  <a:lnTo>
                    <a:pt x="193" y="35"/>
                  </a:lnTo>
                  <a:lnTo>
                    <a:pt x="201" y="36"/>
                  </a:lnTo>
                  <a:lnTo>
                    <a:pt x="239" y="19"/>
                  </a:lnTo>
                  <a:lnTo>
                    <a:pt x="245" y="27"/>
                  </a:lnTo>
                  <a:lnTo>
                    <a:pt x="235" y="46"/>
                  </a:lnTo>
                  <a:lnTo>
                    <a:pt x="203" y="44"/>
                  </a:lnTo>
                  <a:lnTo>
                    <a:pt x="139" y="62"/>
                  </a:lnTo>
                  <a:lnTo>
                    <a:pt x="106" y="60"/>
                  </a:lnTo>
                  <a:lnTo>
                    <a:pt x="106" y="54"/>
                  </a:lnTo>
                  <a:lnTo>
                    <a:pt x="106" y="48"/>
                  </a:lnTo>
                  <a:lnTo>
                    <a:pt x="75" y="40"/>
                  </a:lnTo>
                  <a:lnTo>
                    <a:pt x="0" y="39"/>
                  </a:lnTo>
                  <a:lnTo>
                    <a:pt x="3" y="4"/>
                  </a:lnTo>
                  <a:lnTo>
                    <a:pt x="3" y="4"/>
                  </a:lnTo>
                  <a:lnTo>
                    <a:pt x="3" y="4"/>
                  </a:lnTo>
                  <a:close/>
                </a:path>
              </a:pathLst>
            </a:custGeom>
            <a:solidFill>
              <a:srgbClr val="D0CE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49" name="Freeform 47">
              <a:extLst>
                <a:ext uri="{FF2B5EF4-FFF2-40B4-BE49-F238E27FC236}">
                  <a16:creationId xmlns:a16="http://schemas.microsoft.com/office/drawing/2014/main" id="{A8C30B04-60C6-6085-FC03-695CDDAD2494}"/>
                </a:ext>
              </a:extLst>
            </p:cNvPr>
            <p:cNvSpPr>
              <a:spLocks/>
            </p:cNvSpPr>
            <p:nvPr/>
          </p:nvSpPr>
          <p:spPr bwMode="auto">
            <a:xfrm>
              <a:off x="10647363" y="5727700"/>
              <a:ext cx="290513" cy="223838"/>
            </a:xfrm>
            <a:custGeom>
              <a:avLst/>
              <a:gdLst>
                <a:gd name="T0" fmla="*/ 183 w 183"/>
                <a:gd name="T1" fmla="*/ 0 h 141"/>
                <a:gd name="T2" fmla="*/ 118 w 183"/>
                <a:gd name="T3" fmla="*/ 47 h 141"/>
                <a:gd name="T4" fmla="*/ 50 w 183"/>
                <a:gd name="T5" fmla="*/ 68 h 141"/>
                <a:gd name="T6" fmla="*/ 48 w 183"/>
                <a:gd name="T7" fmla="*/ 87 h 141"/>
                <a:gd name="T8" fmla="*/ 0 w 183"/>
                <a:gd name="T9" fmla="*/ 103 h 141"/>
                <a:gd name="T10" fmla="*/ 15 w 183"/>
                <a:gd name="T11" fmla="*/ 139 h 141"/>
                <a:gd name="T12" fmla="*/ 67 w 183"/>
                <a:gd name="T13" fmla="*/ 141 h 141"/>
                <a:gd name="T14" fmla="*/ 120 w 183"/>
                <a:gd name="T15" fmla="*/ 95 h 141"/>
                <a:gd name="T16" fmla="*/ 151 w 183"/>
                <a:gd name="T17" fmla="*/ 83 h 141"/>
                <a:gd name="T18" fmla="*/ 134 w 183"/>
                <a:gd name="T19" fmla="*/ 59 h 141"/>
                <a:gd name="T20" fmla="*/ 183 w 183"/>
                <a:gd name="T21" fmla="*/ 0 h 141"/>
                <a:gd name="T22" fmla="*/ 183 w 183"/>
                <a:gd name="T23"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3" h="141">
                  <a:moveTo>
                    <a:pt x="183" y="0"/>
                  </a:moveTo>
                  <a:lnTo>
                    <a:pt x="118" y="47"/>
                  </a:lnTo>
                  <a:lnTo>
                    <a:pt x="50" y="68"/>
                  </a:lnTo>
                  <a:lnTo>
                    <a:pt x="48" y="87"/>
                  </a:lnTo>
                  <a:lnTo>
                    <a:pt x="0" y="103"/>
                  </a:lnTo>
                  <a:lnTo>
                    <a:pt x="15" y="139"/>
                  </a:lnTo>
                  <a:lnTo>
                    <a:pt x="67" y="141"/>
                  </a:lnTo>
                  <a:lnTo>
                    <a:pt x="120" y="95"/>
                  </a:lnTo>
                  <a:lnTo>
                    <a:pt x="151" y="83"/>
                  </a:lnTo>
                  <a:lnTo>
                    <a:pt x="134" y="59"/>
                  </a:lnTo>
                  <a:lnTo>
                    <a:pt x="183" y="0"/>
                  </a:lnTo>
                  <a:lnTo>
                    <a:pt x="183" y="0"/>
                  </a:lnTo>
                  <a:close/>
                </a:path>
              </a:pathLst>
            </a:custGeom>
            <a:solidFill>
              <a:srgbClr val="D0CE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50" name="Freeform 48">
              <a:extLst>
                <a:ext uri="{FF2B5EF4-FFF2-40B4-BE49-F238E27FC236}">
                  <a16:creationId xmlns:a16="http://schemas.microsoft.com/office/drawing/2014/main" id="{3727E038-7382-F38C-2DB5-479371CCB45E}"/>
                </a:ext>
              </a:extLst>
            </p:cNvPr>
            <p:cNvSpPr>
              <a:spLocks/>
            </p:cNvSpPr>
            <p:nvPr/>
          </p:nvSpPr>
          <p:spPr bwMode="auto">
            <a:xfrm>
              <a:off x="8183563" y="5980112"/>
              <a:ext cx="30163" cy="36513"/>
            </a:xfrm>
            <a:custGeom>
              <a:avLst/>
              <a:gdLst>
                <a:gd name="T0" fmla="*/ 1 w 19"/>
                <a:gd name="T1" fmla="*/ 0 h 23"/>
                <a:gd name="T2" fmla="*/ 19 w 19"/>
                <a:gd name="T3" fmla="*/ 14 h 23"/>
                <a:gd name="T4" fmla="*/ 15 w 19"/>
                <a:gd name="T5" fmla="*/ 23 h 23"/>
                <a:gd name="T6" fmla="*/ 0 w 19"/>
                <a:gd name="T7" fmla="*/ 18 h 23"/>
                <a:gd name="T8" fmla="*/ 1 w 19"/>
                <a:gd name="T9" fmla="*/ 0 h 23"/>
                <a:gd name="T10" fmla="*/ 1 w 19"/>
                <a:gd name="T11" fmla="*/ 0 h 23"/>
              </a:gdLst>
              <a:ahLst/>
              <a:cxnLst>
                <a:cxn ang="0">
                  <a:pos x="T0" y="T1"/>
                </a:cxn>
                <a:cxn ang="0">
                  <a:pos x="T2" y="T3"/>
                </a:cxn>
                <a:cxn ang="0">
                  <a:pos x="T4" y="T5"/>
                </a:cxn>
                <a:cxn ang="0">
                  <a:pos x="T6" y="T7"/>
                </a:cxn>
                <a:cxn ang="0">
                  <a:pos x="T8" y="T9"/>
                </a:cxn>
                <a:cxn ang="0">
                  <a:pos x="T10" y="T11"/>
                </a:cxn>
              </a:cxnLst>
              <a:rect l="0" t="0" r="r" b="b"/>
              <a:pathLst>
                <a:path w="19" h="23">
                  <a:moveTo>
                    <a:pt x="1" y="0"/>
                  </a:moveTo>
                  <a:lnTo>
                    <a:pt x="19" y="14"/>
                  </a:lnTo>
                  <a:lnTo>
                    <a:pt x="15" y="23"/>
                  </a:lnTo>
                  <a:lnTo>
                    <a:pt x="0" y="18"/>
                  </a:lnTo>
                  <a:lnTo>
                    <a:pt x="1" y="0"/>
                  </a:lnTo>
                  <a:lnTo>
                    <a:pt x="1" y="0"/>
                  </a:lnTo>
                  <a:close/>
                </a:path>
              </a:pathLst>
            </a:custGeom>
            <a:solidFill>
              <a:srgbClr val="E306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51" name="Freeform 49">
              <a:extLst>
                <a:ext uri="{FF2B5EF4-FFF2-40B4-BE49-F238E27FC236}">
                  <a16:creationId xmlns:a16="http://schemas.microsoft.com/office/drawing/2014/main" id="{806E8331-5A13-3A6C-9FE3-30358BBE1AE4}"/>
                </a:ext>
              </a:extLst>
            </p:cNvPr>
            <p:cNvSpPr>
              <a:spLocks/>
            </p:cNvSpPr>
            <p:nvPr/>
          </p:nvSpPr>
          <p:spPr bwMode="auto">
            <a:xfrm>
              <a:off x="9691688" y="4765675"/>
              <a:ext cx="371475" cy="354013"/>
            </a:xfrm>
            <a:custGeom>
              <a:avLst/>
              <a:gdLst>
                <a:gd name="T0" fmla="*/ 146 w 234"/>
                <a:gd name="T1" fmla="*/ 4 h 223"/>
                <a:gd name="T2" fmla="*/ 98 w 234"/>
                <a:gd name="T3" fmla="*/ 7 h 223"/>
                <a:gd name="T4" fmla="*/ 86 w 234"/>
                <a:gd name="T5" fmla="*/ 0 h 223"/>
                <a:gd name="T6" fmla="*/ 8 w 234"/>
                <a:gd name="T7" fmla="*/ 42 h 223"/>
                <a:gd name="T8" fmla="*/ 14 w 234"/>
                <a:gd name="T9" fmla="*/ 46 h 223"/>
                <a:gd name="T10" fmla="*/ 42 w 234"/>
                <a:gd name="T11" fmla="*/ 72 h 223"/>
                <a:gd name="T12" fmla="*/ 40 w 234"/>
                <a:gd name="T13" fmla="*/ 90 h 223"/>
                <a:gd name="T14" fmla="*/ 18 w 234"/>
                <a:gd name="T15" fmla="*/ 105 h 223"/>
                <a:gd name="T16" fmla="*/ 19 w 234"/>
                <a:gd name="T17" fmla="*/ 135 h 223"/>
                <a:gd name="T18" fmla="*/ 0 w 234"/>
                <a:gd name="T19" fmla="*/ 158 h 223"/>
                <a:gd name="T20" fmla="*/ 2 w 234"/>
                <a:gd name="T21" fmla="*/ 166 h 223"/>
                <a:gd name="T22" fmla="*/ 60 w 234"/>
                <a:gd name="T23" fmla="*/ 161 h 223"/>
                <a:gd name="T24" fmla="*/ 22 w 234"/>
                <a:gd name="T25" fmla="*/ 195 h 223"/>
                <a:gd name="T26" fmla="*/ 15 w 234"/>
                <a:gd name="T27" fmla="*/ 223 h 223"/>
                <a:gd name="T28" fmla="*/ 56 w 234"/>
                <a:gd name="T29" fmla="*/ 177 h 223"/>
                <a:gd name="T30" fmla="*/ 103 w 234"/>
                <a:gd name="T31" fmla="*/ 147 h 223"/>
                <a:gd name="T32" fmla="*/ 119 w 234"/>
                <a:gd name="T33" fmla="*/ 113 h 223"/>
                <a:gd name="T34" fmla="*/ 220 w 234"/>
                <a:gd name="T35" fmla="*/ 96 h 223"/>
                <a:gd name="T36" fmla="*/ 234 w 234"/>
                <a:gd name="T37" fmla="*/ 71 h 223"/>
                <a:gd name="T38" fmla="*/ 170 w 234"/>
                <a:gd name="T39" fmla="*/ 51 h 223"/>
                <a:gd name="T40" fmla="*/ 146 w 234"/>
                <a:gd name="T41" fmla="*/ 4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4" h="223">
                  <a:moveTo>
                    <a:pt x="146" y="4"/>
                  </a:moveTo>
                  <a:lnTo>
                    <a:pt x="98" y="7"/>
                  </a:lnTo>
                  <a:lnTo>
                    <a:pt x="86" y="0"/>
                  </a:lnTo>
                  <a:lnTo>
                    <a:pt x="8" y="42"/>
                  </a:lnTo>
                  <a:lnTo>
                    <a:pt x="14" y="46"/>
                  </a:lnTo>
                  <a:lnTo>
                    <a:pt x="42" y="72"/>
                  </a:lnTo>
                  <a:lnTo>
                    <a:pt x="40" y="90"/>
                  </a:lnTo>
                  <a:lnTo>
                    <a:pt x="18" y="105"/>
                  </a:lnTo>
                  <a:lnTo>
                    <a:pt x="19" y="135"/>
                  </a:lnTo>
                  <a:lnTo>
                    <a:pt x="0" y="158"/>
                  </a:lnTo>
                  <a:lnTo>
                    <a:pt x="2" y="166"/>
                  </a:lnTo>
                  <a:lnTo>
                    <a:pt x="60" y="161"/>
                  </a:lnTo>
                  <a:lnTo>
                    <a:pt x="22" y="195"/>
                  </a:lnTo>
                  <a:lnTo>
                    <a:pt x="15" y="223"/>
                  </a:lnTo>
                  <a:lnTo>
                    <a:pt x="56" y="177"/>
                  </a:lnTo>
                  <a:lnTo>
                    <a:pt x="103" y="147"/>
                  </a:lnTo>
                  <a:lnTo>
                    <a:pt x="119" y="113"/>
                  </a:lnTo>
                  <a:lnTo>
                    <a:pt x="220" y="96"/>
                  </a:lnTo>
                  <a:lnTo>
                    <a:pt x="234" y="71"/>
                  </a:lnTo>
                  <a:lnTo>
                    <a:pt x="170" y="51"/>
                  </a:lnTo>
                  <a:lnTo>
                    <a:pt x="146" y="4"/>
                  </a:lnTo>
                  <a:close/>
                </a:path>
              </a:pathLst>
            </a:custGeom>
            <a:solidFill>
              <a:srgbClr val="D0CE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52" name="Freeform 50">
              <a:extLst>
                <a:ext uri="{FF2B5EF4-FFF2-40B4-BE49-F238E27FC236}">
                  <a16:creationId xmlns:a16="http://schemas.microsoft.com/office/drawing/2014/main" id="{4EED16FC-FC98-8AFD-6CC4-38E53FC144CE}"/>
                </a:ext>
              </a:extLst>
            </p:cNvPr>
            <p:cNvSpPr>
              <a:spLocks/>
            </p:cNvSpPr>
            <p:nvPr/>
          </p:nvSpPr>
          <p:spPr bwMode="auto">
            <a:xfrm>
              <a:off x="9704388" y="4467225"/>
              <a:ext cx="2511425" cy="1260475"/>
            </a:xfrm>
            <a:custGeom>
              <a:avLst/>
              <a:gdLst>
                <a:gd name="T0" fmla="*/ 56 w 1582"/>
                <a:gd name="T1" fmla="*/ 370 h 794"/>
                <a:gd name="T2" fmla="*/ 118 w 1582"/>
                <a:gd name="T3" fmla="*/ 373 h 794"/>
                <a:gd name="T4" fmla="*/ 234 w 1582"/>
                <a:gd name="T5" fmla="*/ 354 h 794"/>
                <a:gd name="T6" fmla="*/ 226 w 1582"/>
                <a:gd name="T7" fmla="*/ 341 h 794"/>
                <a:gd name="T8" fmla="*/ 309 w 1582"/>
                <a:gd name="T9" fmla="*/ 301 h 794"/>
                <a:gd name="T10" fmla="*/ 227 w 1582"/>
                <a:gd name="T11" fmla="*/ 284 h 794"/>
                <a:gd name="T12" fmla="*/ 365 w 1582"/>
                <a:gd name="T13" fmla="*/ 255 h 794"/>
                <a:gd name="T14" fmla="*/ 410 w 1582"/>
                <a:gd name="T15" fmla="*/ 220 h 794"/>
                <a:gd name="T16" fmla="*/ 665 w 1582"/>
                <a:gd name="T17" fmla="*/ 99 h 794"/>
                <a:gd name="T18" fmla="*/ 696 w 1582"/>
                <a:gd name="T19" fmla="*/ 82 h 794"/>
                <a:gd name="T20" fmla="*/ 733 w 1582"/>
                <a:gd name="T21" fmla="*/ 116 h 794"/>
                <a:gd name="T22" fmla="*/ 782 w 1582"/>
                <a:gd name="T23" fmla="*/ 112 h 794"/>
                <a:gd name="T24" fmla="*/ 806 w 1582"/>
                <a:gd name="T25" fmla="*/ 139 h 794"/>
                <a:gd name="T26" fmla="*/ 854 w 1582"/>
                <a:gd name="T27" fmla="*/ 126 h 794"/>
                <a:gd name="T28" fmla="*/ 981 w 1582"/>
                <a:gd name="T29" fmla="*/ 132 h 794"/>
                <a:gd name="T30" fmla="*/ 1095 w 1582"/>
                <a:gd name="T31" fmla="*/ 94 h 794"/>
                <a:gd name="T32" fmla="*/ 1259 w 1582"/>
                <a:gd name="T33" fmla="*/ 20 h 794"/>
                <a:gd name="T34" fmla="*/ 1341 w 1582"/>
                <a:gd name="T35" fmla="*/ 22 h 794"/>
                <a:gd name="T36" fmla="*/ 1415 w 1582"/>
                <a:gd name="T37" fmla="*/ 84 h 794"/>
                <a:gd name="T38" fmla="*/ 1476 w 1582"/>
                <a:gd name="T39" fmla="*/ 142 h 794"/>
                <a:gd name="T40" fmla="*/ 1582 w 1582"/>
                <a:gd name="T41" fmla="*/ 359 h 794"/>
                <a:gd name="T42" fmla="*/ 1532 w 1582"/>
                <a:gd name="T43" fmla="*/ 387 h 794"/>
                <a:gd name="T44" fmla="*/ 1527 w 1582"/>
                <a:gd name="T45" fmla="*/ 363 h 794"/>
                <a:gd name="T46" fmla="*/ 1510 w 1582"/>
                <a:gd name="T47" fmla="*/ 381 h 794"/>
                <a:gd name="T48" fmla="*/ 1408 w 1582"/>
                <a:gd name="T49" fmla="*/ 427 h 794"/>
                <a:gd name="T50" fmla="*/ 1377 w 1582"/>
                <a:gd name="T51" fmla="*/ 417 h 794"/>
                <a:gd name="T52" fmla="*/ 1261 w 1582"/>
                <a:gd name="T53" fmla="*/ 477 h 794"/>
                <a:gd name="T54" fmla="*/ 1136 w 1582"/>
                <a:gd name="T55" fmla="*/ 565 h 794"/>
                <a:gd name="T56" fmla="*/ 1085 w 1582"/>
                <a:gd name="T57" fmla="*/ 557 h 794"/>
                <a:gd name="T58" fmla="*/ 960 w 1582"/>
                <a:gd name="T59" fmla="*/ 612 h 794"/>
                <a:gd name="T60" fmla="*/ 929 w 1582"/>
                <a:gd name="T61" fmla="*/ 610 h 794"/>
                <a:gd name="T62" fmla="*/ 905 w 1582"/>
                <a:gd name="T63" fmla="*/ 716 h 794"/>
                <a:gd name="T64" fmla="*/ 885 w 1582"/>
                <a:gd name="T65" fmla="*/ 700 h 794"/>
                <a:gd name="T66" fmla="*/ 890 w 1582"/>
                <a:gd name="T67" fmla="*/ 630 h 794"/>
                <a:gd name="T68" fmla="*/ 818 w 1582"/>
                <a:gd name="T69" fmla="*/ 654 h 794"/>
                <a:gd name="T70" fmla="*/ 717 w 1582"/>
                <a:gd name="T71" fmla="*/ 702 h 794"/>
                <a:gd name="T72" fmla="*/ 575 w 1582"/>
                <a:gd name="T73" fmla="*/ 752 h 794"/>
                <a:gd name="T74" fmla="*/ 477 w 1582"/>
                <a:gd name="T75" fmla="*/ 697 h 794"/>
                <a:gd name="T76" fmla="*/ 413 w 1582"/>
                <a:gd name="T77" fmla="*/ 762 h 794"/>
                <a:gd name="T78" fmla="*/ 299 w 1582"/>
                <a:gd name="T79" fmla="*/ 778 h 794"/>
                <a:gd name="T80" fmla="*/ 231 w 1582"/>
                <a:gd name="T81" fmla="*/ 734 h 794"/>
                <a:gd name="T82" fmla="*/ 194 w 1582"/>
                <a:gd name="T83" fmla="*/ 762 h 794"/>
                <a:gd name="T84" fmla="*/ 160 w 1582"/>
                <a:gd name="T85" fmla="*/ 762 h 794"/>
                <a:gd name="T86" fmla="*/ 183 w 1582"/>
                <a:gd name="T87" fmla="*/ 744 h 794"/>
                <a:gd name="T88" fmla="*/ 214 w 1582"/>
                <a:gd name="T89" fmla="*/ 713 h 794"/>
                <a:gd name="T90" fmla="*/ 118 w 1582"/>
                <a:gd name="T91" fmla="*/ 724 h 794"/>
                <a:gd name="T92" fmla="*/ 111 w 1582"/>
                <a:gd name="T93" fmla="*/ 665 h 794"/>
                <a:gd name="T94" fmla="*/ 64 w 1582"/>
                <a:gd name="T95" fmla="*/ 646 h 794"/>
                <a:gd name="T96" fmla="*/ 115 w 1582"/>
                <a:gd name="T97" fmla="*/ 650 h 794"/>
                <a:gd name="T98" fmla="*/ 92 w 1582"/>
                <a:gd name="T99" fmla="*/ 617 h 794"/>
                <a:gd name="T100" fmla="*/ 71 w 1582"/>
                <a:gd name="T101" fmla="*/ 606 h 794"/>
                <a:gd name="T102" fmla="*/ 27 w 1582"/>
                <a:gd name="T103" fmla="*/ 602 h 794"/>
                <a:gd name="T104" fmla="*/ 28 w 1582"/>
                <a:gd name="T105" fmla="*/ 566 h 794"/>
                <a:gd name="T106" fmla="*/ 68 w 1582"/>
                <a:gd name="T107" fmla="*/ 585 h 794"/>
                <a:gd name="T108" fmla="*/ 64 w 1582"/>
                <a:gd name="T109" fmla="*/ 555 h 794"/>
                <a:gd name="T110" fmla="*/ 87 w 1582"/>
                <a:gd name="T111" fmla="*/ 527 h 794"/>
                <a:gd name="T112" fmla="*/ 54 w 1582"/>
                <a:gd name="T113" fmla="*/ 491 h 794"/>
                <a:gd name="T114" fmla="*/ 0 w 1582"/>
                <a:gd name="T115" fmla="*/ 478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82" h="794">
                  <a:moveTo>
                    <a:pt x="8" y="423"/>
                  </a:moveTo>
                  <a:lnTo>
                    <a:pt x="56" y="370"/>
                  </a:lnTo>
                  <a:lnTo>
                    <a:pt x="87" y="363"/>
                  </a:lnTo>
                  <a:lnTo>
                    <a:pt x="118" y="373"/>
                  </a:lnTo>
                  <a:lnTo>
                    <a:pt x="143" y="363"/>
                  </a:lnTo>
                  <a:lnTo>
                    <a:pt x="234" y="354"/>
                  </a:lnTo>
                  <a:lnTo>
                    <a:pt x="242" y="338"/>
                  </a:lnTo>
                  <a:lnTo>
                    <a:pt x="226" y="341"/>
                  </a:lnTo>
                  <a:lnTo>
                    <a:pt x="215" y="331"/>
                  </a:lnTo>
                  <a:lnTo>
                    <a:pt x="309" y="301"/>
                  </a:lnTo>
                  <a:lnTo>
                    <a:pt x="254" y="303"/>
                  </a:lnTo>
                  <a:lnTo>
                    <a:pt x="227" y="284"/>
                  </a:lnTo>
                  <a:lnTo>
                    <a:pt x="242" y="258"/>
                  </a:lnTo>
                  <a:lnTo>
                    <a:pt x="365" y="255"/>
                  </a:lnTo>
                  <a:lnTo>
                    <a:pt x="403" y="243"/>
                  </a:lnTo>
                  <a:lnTo>
                    <a:pt x="410" y="220"/>
                  </a:lnTo>
                  <a:lnTo>
                    <a:pt x="554" y="114"/>
                  </a:lnTo>
                  <a:lnTo>
                    <a:pt x="665" y="99"/>
                  </a:lnTo>
                  <a:lnTo>
                    <a:pt x="677" y="78"/>
                  </a:lnTo>
                  <a:lnTo>
                    <a:pt x="696" y="82"/>
                  </a:lnTo>
                  <a:lnTo>
                    <a:pt x="689" y="95"/>
                  </a:lnTo>
                  <a:lnTo>
                    <a:pt x="733" y="116"/>
                  </a:lnTo>
                  <a:lnTo>
                    <a:pt x="765" y="96"/>
                  </a:lnTo>
                  <a:lnTo>
                    <a:pt x="782" y="112"/>
                  </a:lnTo>
                  <a:lnTo>
                    <a:pt x="776" y="122"/>
                  </a:lnTo>
                  <a:lnTo>
                    <a:pt x="806" y="139"/>
                  </a:lnTo>
                  <a:lnTo>
                    <a:pt x="821" y="128"/>
                  </a:lnTo>
                  <a:lnTo>
                    <a:pt x="854" y="126"/>
                  </a:lnTo>
                  <a:lnTo>
                    <a:pt x="860" y="136"/>
                  </a:lnTo>
                  <a:lnTo>
                    <a:pt x="981" y="132"/>
                  </a:lnTo>
                  <a:lnTo>
                    <a:pt x="1052" y="92"/>
                  </a:lnTo>
                  <a:lnTo>
                    <a:pt x="1095" y="94"/>
                  </a:lnTo>
                  <a:lnTo>
                    <a:pt x="1180" y="34"/>
                  </a:lnTo>
                  <a:lnTo>
                    <a:pt x="1259" y="20"/>
                  </a:lnTo>
                  <a:lnTo>
                    <a:pt x="1272" y="0"/>
                  </a:lnTo>
                  <a:lnTo>
                    <a:pt x="1341" y="22"/>
                  </a:lnTo>
                  <a:lnTo>
                    <a:pt x="1372" y="10"/>
                  </a:lnTo>
                  <a:lnTo>
                    <a:pt x="1415" y="84"/>
                  </a:lnTo>
                  <a:lnTo>
                    <a:pt x="1482" y="92"/>
                  </a:lnTo>
                  <a:lnTo>
                    <a:pt x="1476" y="142"/>
                  </a:lnTo>
                  <a:lnTo>
                    <a:pt x="1454" y="155"/>
                  </a:lnTo>
                  <a:lnTo>
                    <a:pt x="1582" y="359"/>
                  </a:lnTo>
                  <a:lnTo>
                    <a:pt x="1544" y="398"/>
                  </a:lnTo>
                  <a:lnTo>
                    <a:pt x="1532" y="387"/>
                  </a:lnTo>
                  <a:lnTo>
                    <a:pt x="1540" y="370"/>
                  </a:lnTo>
                  <a:lnTo>
                    <a:pt x="1527" y="363"/>
                  </a:lnTo>
                  <a:lnTo>
                    <a:pt x="1510" y="371"/>
                  </a:lnTo>
                  <a:lnTo>
                    <a:pt x="1510" y="381"/>
                  </a:lnTo>
                  <a:lnTo>
                    <a:pt x="1410" y="401"/>
                  </a:lnTo>
                  <a:lnTo>
                    <a:pt x="1408" y="427"/>
                  </a:lnTo>
                  <a:lnTo>
                    <a:pt x="1394" y="430"/>
                  </a:lnTo>
                  <a:lnTo>
                    <a:pt x="1377" y="417"/>
                  </a:lnTo>
                  <a:lnTo>
                    <a:pt x="1368" y="430"/>
                  </a:lnTo>
                  <a:lnTo>
                    <a:pt x="1261" y="477"/>
                  </a:lnTo>
                  <a:lnTo>
                    <a:pt x="1185" y="543"/>
                  </a:lnTo>
                  <a:lnTo>
                    <a:pt x="1136" y="565"/>
                  </a:lnTo>
                  <a:lnTo>
                    <a:pt x="1097" y="569"/>
                  </a:lnTo>
                  <a:lnTo>
                    <a:pt x="1085" y="557"/>
                  </a:lnTo>
                  <a:lnTo>
                    <a:pt x="1056" y="557"/>
                  </a:lnTo>
                  <a:lnTo>
                    <a:pt x="960" y="612"/>
                  </a:lnTo>
                  <a:lnTo>
                    <a:pt x="956" y="605"/>
                  </a:lnTo>
                  <a:lnTo>
                    <a:pt x="929" y="610"/>
                  </a:lnTo>
                  <a:lnTo>
                    <a:pt x="936" y="652"/>
                  </a:lnTo>
                  <a:lnTo>
                    <a:pt x="905" y="716"/>
                  </a:lnTo>
                  <a:lnTo>
                    <a:pt x="881" y="713"/>
                  </a:lnTo>
                  <a:lnTo>
                    <a:pt x="885" y="700"/>
                  </a:lnTo>
                  <a:lnTo>
                    <a:pt x="864" y="668"/>
                  </a:lnTo>
                  <a:lnTo>
                    <a:pt x="890" y="630"/>
                  </a:lnTo>
                  <a:lnTo>
                    <a:pt x="869" y="602"/>
                  </a:lnTo>
                  <a:lnTo>
                    <a:pt x="818" y="654"/>
                  </a:lnTo>
                  <a:lnTo>
                    <a:pt x="757" y="637"/>
                  </a:lnTo>
                  <a:lnTo>
                    <a:pt x="717" y="702"/>
                  </a:lnTo>
                  <a:lnTo>
                    <a:pt x="613" y="756"/>
                  </a:lnTo>
                  <a:lnTo>
                    <a:pt x="575" y="752"/>
                  </a:lnTo>
                  <a:lnTo>
                    <a:pt x="545" y="718"/>
                  </a:lnTo>
                  <a:lnTo>
                    <a:pt x="477" y="697"/>
                  </a:lnTo>
                  <a:lnTo>
                    <a:pt x="418" y="701"/>
                  </a:lnTo>
                  <a:lnTo>
                    <a:pt x="413" y="762"/>
                  </a:lnTo>
                  <a:lnTo>
                    <a:pt x="345" y="794"/>
                  </a:lnTo>
                  <a:lnTo>
                    <a:pt x="299" y="778"/>
                  </a:lnTo>
                  <a:lnTo>
                    <a:pt x="287" y="749"/>
                  </a:lnTo>
                  <a:lnTo>
                    <a:pt x="231" y="734"/>
                  </a:lnTo>
                  <a:lnTo>
                    <a:pt x="212" y="758"/>
                  </a:lnTo>
                  <a:lnTo>
                    <a:pt x="194" y="762"/>
                  </a:lnTo>
                  <a:lnTo>
                    <a:pt x="203" y="742"/>
                  </a:lnTo>
                  <a:lnTo>
                    <a:pt x="160" y="762"/>
                  </a:lnTo>
                  <a:lnTo>
                    <a:pt x="142" y="753"/>
                  </a:lnTo>
                  <a:lnTo>
                    <a:pt x="183" y="744"/>
                  </a:lnTo>
                  <a:lnTo>
                    <a:pt x="191" y="734"/>
                  </a:lnTo>
                  <a:lnTo>
                    <a:pt x="214" y="713"/>
                  </a:lnTo>
                  <a:lnTo>
                    <a:pt x="131" y="733"/>
                  </a:lnTo>
                  <a:lnTo>
                    <a:pt x="118" y="724"/>
                  </a:lnTo>
                  <a:lnTo>
                    <a:pt x="154" y="702"/>
                  </a:lnTo>
                  <a:lnTo>
                    <a:pt x="111" y="665"/>
                  </a:lnTo>
                  <a:lnTo>
                    <a:pt x="64" y="662"/>
                  </a:lnTo>
                  <a:lnTo>
                    <a:pt x="64" y="646"/>
                  </a:lnTo>
                  <a:lnTo>
                    <a:pt x="100" y="653"/>
                  </a:lnTo>
                  <a:lnTo>
                    <a:pt x="115" y="650"/>
                  </a:lnTo>
                  <a:lnTo>
                    <a:pt x="116" y="626"/>
                  </a:lnTo>
                  <a:lnTo>
                    <a:pt x="92" y="617"/>
                  </a:lnTo>
                  <a:lnTo>
                    <a:pt x="82" y="621"/>
                  </a:lnTo>
                  <a:lnTo>
                    <a:pt x="71" y="606"/>
                  </a:lnTo>
                  <a:lnTo>
                    <a:pt x="60" y="616"/>
                  </a:lnTo>
                  <a:lnTo>
                    <a:pt x="27" y="602"/>
                  </a:lnTo>
                  <a:lnTo>
                    <a:pt x="44" y="590"/>
                  </a:lnTo>
                  <a:lnTo>
                    <a:pt x="28" y="566"/>
                  </a:lnTo>
                  <a:lnTo>
                    <a:pt x="43" y="559"/>
                  </a:lnTo>
                  <a:lnTo>
                    <a:pt x="68" y="585"/>
                  </a:lnTo>
                  <a:lnTo>
                    <a:pt x="79" y="574"/>
                  </a:lnTo>
                  <a:lnTo>
                    <a:pt x="64" y="555"/>
                  </a:lnTo>
                  <a:lnTo>
                    <a:pt x="88" y="535"/>
                  </a:lnTo>
                  <a:lnTo>
                    <a:pt x="87" y="527"/>
                  </a:lnTo>
                  <a:lnTo>
                    <a:pt x="70" y="526"/>
                  </a:lnTo>
                  <a:lnTo>
                    <a:pt x="54" y="491"/>
                  </a:lnTo>
                  <a:lnTo>
                    <a:pt x="72" y="462"/>
                  </a:lnTo>
                  <a:lnTo>
                    <a:pt x="0" y="478"/>
                  </a:lnTo>
                  <a:lnTo>
                    <a:pt x="8" y="423"/>
                  </a:lnTo>
                  <a:close/>
                </a:path>
              </a:pathLst>
            </a:custGeom>
            <a:solidFill>
              <a:srgbClr val="D0CE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53" name="Freeform 51">
              <a:extLst>
                <a:ext uri="{FF2B5EF4-FFF2-40B4-BE49-F238E27FC236}">
                  <a16:creationId xmlns:a16="http://schemas.microsoft.com/office/drawing/2014/main" id="{E3AAF7E8-BA35-9A93-211C-743E8DAC7F44}"/>
                </a:ext>
              </a:extLst>
            </p:cNvPr>
            <p:cNvSpPr>
              <a:spLocks/>
            </p:cNvSpPr>
            <p:nvPr/>
          </p:nvSpPr>
          <p:spPr bwMode="auto">
            <a:xfrm>
              <a:off x="11318875" y="4173537"/>
              <a:ext cx="892175" cy="347663"/>
            </a:xfrm>
            <a:custGeom>
              <a:avLst/>
              <a:gdLst>
                <a:gd name="T0" fmla="*/ 50 w 562"/>
                <a:gd name="T1" fmla="*/ 77 h 219"/>
                <a:gd name="T2" fmla="*/ 67 w 562"/>
                <a:gd name="T3" fmla="*/ 69 h 219"/>
                <a:gd name="T4" fmla="*/ 123 w 562"/>
                <a:gd name="T5" fmla="*/ 94 h 219"/>
                <a:gd name="T6" fmla="*/ 178 w 562"/>
                <a:gd name="T7" fmla="*/ 171 h 219"/>
                <a:gd name="T8" fmla="*/ 163 w 562"/>
                <a:gd name="T9" fmla="*/ 219 h 219"/>
                <a:gd name="T10" fmla="*/ 242 w 562"/>
                <a:gd name="T11" fmla="*/ 205 h 219"/>
                <a:gd name="T12" fmla="*/ 255 w 562"/>
                <a:gd name="T13" fmla="*/ 185 h 219"/>
                <a:gd name="T14" fmla="*/ 324 w 562"/>
                <a:gd name="T15" fmla="*/ 207 h 219"/>
                <a:gd name="T16" fmla="*/ 355 w 562"/>
                <a:gd name="T17" fmla="*/ 195 h 219"/>
                <a:gd name="T18" fmla="*/ 429 w 562"/>
                <a:gd name="T19" fmla="*/ 161 h 219"/>
                <a:gd name="T20" fmla="*/ 446 w 562"/>
                <a:gd name="T21" fmla="*/ 124 h 219"/>
                <a:gd name="T22" fmla="*/ 558 w 562"/>
                <a:gd name="T23" fmla="*/ 122 h 219"/>
                <a:gd name="T24" fmla="*/ 562 w 562"/>
                <a:gd name="T25" fmla="*/ 94 h 219"/>
                <a:gd name="T26" fmla="*/ 513 w 562"/>
                <a:gd name="T27" fmla="*/ 76 h 219"/>
                <a:gd name="T28" fmla="*/ 523 w 562"/>
                <a:gd name="T29" fmla="*/ 41 h 219"/>
                <a:gd name="T30" fmla="*/ 461 w 562"/>
                <a:gd name="T31" fmla="*/ 34 h 219"/>
                <a:gd name="T32" fmla="*/ 453 w 562"/>
                <a:gd name="T33" fmla="*/ 5 h 219"/>
                <a:gd name="T34" fmla="*/ 379 w 562"/>
                <a:gd name="T35" fmla="*/ 0 h 219"/>
                <a:gd name="T36" fmla="*/ 299 w 562"/>
                <a:gd name="T37" fmla="*/ 46 h 219"/>
                <a:gd name="T38" fmla="*/ 299 w 562"/>
                <a:gd name="T39" fmla="*/ 30 h 219"/>
                <a:gd name="T40" fmla="*/ 275 w 562"/>
                <a:gd name="T41" fmla="*/ 25 h 219"/>
                <a:gd name="T42" fmla="*/ 255 w 562"/>
                <a:gd name="T43" fmla="*/ 29 h 219"/>
                <a:gd name="T44" fmla="*/ 218 w 562"/>
                <a:gd name="T45" fmla="*/ 16 h 219"/>
                <a:gd name="T46" fmla="*/ 127 w 562"/>
                <a:gd name="T47" fmla="*/ 41 h 219"/>
                <a:gd name="T48" fmla="*/ 8 w 562"/>
                <a:gd name="T49" fmla="*/ 37 h 219"/>
                <a:gd name="T50" fmla="*/ 0 w 562"/>
                <a:gd name="T51" fmla="*/ 66 h 219"/>
                <a:gd name="T52" fmla="*/ 50 w 562"/>
                <a:gd name="T53" fmla="*/ 7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62" h="219">
                  <a:moveTo>
                    <a:pt x="50" y="77"/>
                  </a:moveTo>
                  <a:lnTo>
                    <a:pt x="67" y="69"/>
                  </a:lnTo>
                  <a:lnTo>
                    <a:pt x="123" y="94"/>
                  </a:lnTo>
                  <a:lnTo>
                    <a:pt x="178" y="171"/>
                  </a:lnTo>
                  <a:lnTo>
                    <a:pt x="163" y="219"/>
                  </a:lnTo>
                  <a:lnTo>
                    <a:pt x="242" y="205"/>
                  </a:lnTo>
                  <a:lnTo>
                    <a:pt x="255" y="185"/>
                  </a:lnTo>
                  <a:lnTo>
                    <a:pt x="324" y="207"/>
                  </a:lnTo>
                  <a:lnTo>
                    <a:pt x="355" y="195"/>
                  </a:lnTo>
                  <a:lnTo>
                    <a:pt x="429" y="161"/>
                  </a:lnTo>
                  <a:lnTo>
                    <a:pt x="446" y="124"/>
                  </a:lnTo>
                  <a:lnTo>
                    <a:pt x="558" y="122"/>
                  </a:lnTo>
                  <a:lnTo>
                    <a:pt x="562" y="94"/>
                  </a:lnTo>
                  <a:lnTo>
                    <a:pt x="513" y="76"/>
                  </a:lnTo>
                  <a:lnTo>
                    <a:pt x="523" y="41"/>
                  </a:lnTo>
                  <a:lnTo>
                    <a:pt x="461" y="34"/>
                  </a:lnTo>
                  <a:lnTo>
                    <a:pt x="453" y="5"/>
                  </a:lnTo>
                  <a:lnTo>
                    <a:pt x="379" y="0"/>
                  </a:lnTo>
                  <a:lnTo>
                    <a:pt x="299" y="46"/>
                  </a:lnTo>
                  <a:lnTo>
                    <a:pt x="299" y="30"/>
                  </a:lnTo>
                  <a:lnTo>
                    <a:pt x="275" y="25"/>
                  </a:lnTo>
                  <a:lnTo>
                    <a:pt x="255" y="29"/>
                  </a:lnTo>
                  <a:lnTo>
                    <a:pt x="218" y="16"/>
                  </a:lnTo>
                  <a:lnTo>
                    <a:pt x="127" y="41"/>
                  </a:lnTo>
                  <a:lnTo>
                    <a:pt x="8" y="37"/>
                  </a:lnTo>
                  <a:lnTo>
                    <a:pt x="0" y="66"/>
                  </a:lnTo>
                  <a:lnTo>
                    <a:pt x="50" y="77"/>
                  </a:lnTo>
                  <a:close/>
                </a:path>
              </a:pathLst>
            </a:custGeom>
            <a:solidFill>
              <a:srgbClr val="D0CE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54" name="Freeform 52">
              <a:extLst>
                <a:ext uri="{FF2B5EF4-FFF2-40B4-BE49-F238E27FC236}">
                  <a16:creationId xmlns:a16="http://schemas.microsoft.com/office/drawing/2014/main" id="{F97BDFEA-0C75-9682-8CF3-EDE7EDAD0188}"/>
                </a:ext>
              </a:extLst>
            </p:cNvPr>
            <p:cNvSpPr>
              <a:spLocks/>
            </p:cNvSpPr>
            <p:nvPr/>
          </p:nvSpPr>
          <p:spPr bwMode="auto">
            <a:xfrm>
              <a:off x="11882438" y="4370387"/>
              <a:ext cx="365125" cy="271463"/>
            </a:xfrm>
            <a:custGeom>
              <a:avLst/>
              <a:gdLst>
                <a:gd name="T0" fmla="*/ 230 w 230"/>
                <a:gd name="T1" fmla="*/ 121 h 171"/>
                <a:gd name="T2" fmla="*/ 184 w 230"/>
                <a:gd name="T3" fmla="*/ 100 h 171"/>
                <a:gd name="T4" fmla="*/ 207 w 230"/>
                <a:gd name="T5" fmla="*/ 93 h 171"/>
                <a:gd name="T6" fmla="*/ 204 w 230"/>
                <a:gd name="T7" fmla="*/ 68 h 171"/>
                <a:gd name="T8" fmla="*/ 170 w 230"/>
                <a:gd name="T9" fmla="*/ 68 h 171"/>
                <a:gd name="T10" fmla="*/ 144 w 230"/>
                <a:gd name="T11" fmla="*/ 45 h 171"/>
                <a:gd name="T12" fmla="*/ 151 w 230"/>
                <a:gd name="T13" fmla="*/ 12 h 171"/>
                <a:gd name="T14" fmla="*/ 106 w 230"/>
                <a:gd name="T15" fmla="*/ 8 h 171"/>
                <a:gd name="T16" fmla="*/ 110 w 230"/>
                <a:gd name="T17" fmla="*/ 0 h 171"/>
                <a:gd name="T18" fmla="*/ 91 w 230"/>
                <a:gd name="T19" fmla="*/ 0 h 171"/>
                <a:gd name="T20" fmla="*/ 74 w 230"/>
                <a:gd name="T21" fmla="*/ 37 h 171"/>
                <a:gd name="T22" fmla="*/ 0 w 230"/>
                <a:gd name="T23" fmla="*/ 71 h 171"/>
                <a:gd name="T24" fmla="*/ 43 w 230"/>
                <a:gd name="T25" fmla="*/ 145 h 171"/>
                <a:gd name="T26" fmla="*/ 110 w 230"/>
                <a:gd name="T27" fmla="*/ 153 h 171"/>
                <a:gd name="T28" fmla="*/ 136 w 230"/>
                <a:gd name="T29" fmla="*/ 159 h 171"/>
                <a:gd name="T30" fmla="*/ 146 w 230"/>
                <a:gd name="T31" fmla="*/ 145 h 171"/>
                <a:gd name="T32" fmla="*/ 162 w 230"/>
                <a:gd name="T33" fmla="*/ 160 h 171"/>
                <a:gd name="T34" fmla="*/ 194 w 230"/>
                <a:gd name="T35" fmla="*/ 159 h 171"/>
                <a:gd name="T36" fmla="*/ 204 w 230"/>
                <a:gd name="T37" fmla="*/ 147 h 171"/>
                <a:gd name="T38" fmla="*/ 230 w 230"/>
                <a:gd name="T39" fmla="*/ 171 h 171"/>
                <a:gd name="T40" fmla="*/ 230 w 230"/>
                <a:gd name="T41" fmla="*/ 12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0" h="171">
                  <a:moveTo>
                    <a:pt x="230" y="121"/>
                  </a:moveTo>
                  <a:lnTo>
                    <a:pt x="184" y="100"/>
                  </a:lnTo>
                  <a:lnTo>
                    <a:pt x="207" y="93"/>
                  </a:lnTo>
                  <a:lnTo>
                    <a:pt x="204" y="68"/>
                  </a:lnTo>
                  <a:lnTo>
                    <a:pt x="170" y="68"/>
                  </a:lnTo>
                  <a:lnTo>
                    <a:pt x="144" y="45"/>
                  </a:lnTo>
                  <a:lnTo>
                    <a:pt x="151" y="12"/>
                  </a:lnTo>
                  <a:lnTo>
                    <a:pt x="106" y="8"/>
                  </a:lnTo>
                  <a:lnTo>
                    <a:pt x="110" y="0"/>
                  </a:lnTo>
                  <a:lnTo>
                    <a:pt x="91" y="0"/>
                  </a:lnTo>
                  <a:lnTo>
                    <a:pt x="74" y="37"/>
                  </a:lnTo>
                  <a:lnTo>
                    <a:pt x="0" y="71"/>
                  </a:lnTo>
                  <a:lnTo>
                    <a:pt x="43" y="145"/>
                  </a:lnTo>
                  <a:lnTo>
                    <a:pt x="110" y="153"/>
                  </a:lnTo>
                  <a:lnTo>
                    <a:pt x="136" y="159"/>
                  </a:lnTo>
                  <a:lnTo>
                    <a:pt x="146" y="145"/>
                  </a:lnTo>
                  <a:lnTo>
                    <a:pt x="162" y="160"/>
                  </a:lnTo>
                  <a:lnTo>
                    <a:pt x="194" y="159"/>
                  </a:lnTo>
                  <a:lnTo>
                    <a:pt x="204" y="147"/>
                  </a:lnTo>
                  <a:lnTo>
                    <a:pt x="230" y="171"/>
                  </a:lnTo>
                  <a:lnTo>
                    <a:pt x="230" y="121"/>
                  </a:lnTo>
                  <a:close/>
                </a:path>
              </a:pathLst>
            </a:custGeom>
            <a:solidFill>
              <a:srgbClr val="D0CE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55" name="Freeform 53">
              <a:extLst>
                <a:ext uri="{FF2B5EF4-FFF2-40B4-BE49-F238E27FC236}">
                  <a16:creationId xmlns:a16="http://schemas.microsoft.com/office/drawing/2014/main" id="{2E912A37-6397-69E8-7B10-923C49345351}"/>
                </a:ext>
              </a:extLst>
            </p:cNvPr>
            <p:cNvSpPr>
              <a:spLocks/>
            </p:cNvSpPr>
            <p:nvPr/>
          </p:nvSpPr>
          <p:spPr bwMode="auto">
            <a:xfrm>
              <a:off x="11085513" y="5129212"/>
              <a:ext cx="831850" cy="1039813"/>
            </a:xfrm>
            <a:custGeom>
              <a:avLst/>
              <a:gdLst>
                <a:gd name="T0" fmla="*/ 11 w 524"/>
                <a:gd name="T1" fmla="*/ 296 h 655"/>
                <a:gd name="T2" fmla="*/ 35 w 524"/>
                <a:gd name="T3" fmla="*/ 299 h 655"/>
                <a:gd name="T4" fmla="*/ 66 w 524"/>
                <a:gd name="T5" fmla="*/ 235 h 655"/>
                <a:gd name="T6" fmla="*/ 59 w 524"/>
                <a:gd name="T7" fmla="*/ 193 h 655"/>
                <a:gd name="T8" fmla="*/ 86 w 524"/>
                <a:gd name="T9" fmla="*/ 188 h 655"/>
                <a:gd name="T10" fmla="*/ 90 w 524"/>
                <a:gd name="T11" fmla="*/ 195 h 655"/>
                <a:gd name="T12" fmla="*/ 186 w 524"/>
                <a:gd name="T13" fmla="*/ 140 h 655"/>
                <a:gd name="T14" fmla="*/ 215 w 524"/>
                <a:gd name="T15" fmla="*/ 140 h 655"/>
                <a:gd name="T16" fmla="*/ 227 w 524"/>
                <a:gd name="T17" fmla="*/ 152 h 655"/>
                <a:gd name="T18" fmla="*/ 266 w 524"/>
                <a:gd name="T19" fmla="*/ 148 h 655"/>
                <a:gd name="T20" fmla="*/ 315 w 524"/>
                <a:gd name="T21" fmla="*/ 126 h 655"/>
                <a:gd name="T22" fmla="*/ 391 w 524"/>
                <a:gd name="T23" fmla="*/ 60 h 655"/>
                <a:gd name="T24" fmla="*/ 498 w 524"/>
                <a:gd name="T25" fmla="*/ 13 h 655"/>
                <a:gd name="T26" fmla="*/ 507 w 524"/>
                <a:gd name="T27" fmla="*/ 0 h 655"/>
                <a:gd name="T28" fmla="*/ 524 w 524"/>
                <a:gd name="T29" fmla="*/ 13 h 655"/>
                <a:gd name="T30" fmla="*/ 494 w 524"/>
                <a:gd name="T31" fmla="*/ 82 h 655"/>
                <a:gd name="T32" fmla="*/ 457 w 524"/>
                <a:gd name="T33" fmla="*/ 108 h 655"/>
                <a:gd name="T34" fmla="*/ 457 w 524"/>
                <a:gd name="T35" fmla="*/ 157 h 655"/>
                <a:gd name="T36" fmla="*/ 479 w 524"/>
                <a:gd name="T37" fmla="*/ 204 h 655"/>
                <a:gd name="T38" fmla="*/ 481 w 524"/>
                <a:gd name="T39" fmla="*/ 337 h 655"/>
                <a:gd name="T40" fmla="*/ 163 w 524"/>
                <a:gd name="T41" fmla="*/ 654 h 655"/>
                <a:gd name="T42" fmla="*/ 122 w 524"/>
                <a:gd name="T43" fmla="*/ 655 h 655"/>
                <a:gd name="T44" fmla="*/ 63 w 524"/>
                <a:gd name="T45" fmla="*/ 628 h 655"/>
                <a:gd name="T46" fmla="*/ 54 w 524"/>
                <a:gd name="T47" fmla="*/ 570 h 655"/>
                <a:gd name="T48" fmla="*/ 110 w 524"/>
                <a:gd name="T49" fmla="*/ 460 h 655"/>
                <a:gd name="T50" fmla="*/ 72 w 524"/>
                <a:gd name="T51" fmla="*/ 411 h 655"/>
                <a:gd name="T52" fmla="*/ 42 w 524"/>
                <a:gd name="T53" fmla="*/ 423 h 655"/>
                <a:gd name="T54" fmla="*/ 16 w 524"/>
                <a:gd name="T55" fmla="*/ 339 h 655"/>
                <a:gd name="T56" fmla="*/ 0 w 524"/>
                <a:gd name="T57" fmla="*/ 332 h 655"/>
                <a:gd name="T58" fmla="*/ 11 w 524"/>
                <a:gd name="T59" fmla="*/ 296 h 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24" h="655">
                  <a:moveTo>
                    <a:pt x="11" y="296"/>
                  </a:moveTo>
                  <a:lnTo>
                    <a:pt x="35" y="299"/>
                  </a:lnTo>
                  <a:lnTo>
                    <a:pt x="66" y="235"/>
                  </a:lnTo>
                  <a:lnTo>
                    <a:pt x="59" y="193"/>
                  </a:lnTo>
                  <a:lnTo>
                    <a:pt x="86" y="188"/>
                  </a:lnTo>
                  <a:lnTo>
                    <a:pt x="90" y="195"/>
                  </a:lnTo>
                  <a:lnTo>
                    <a:pt x="186" y="140"/>
                  </a:lnTo>
                  <a:lnTo>
                    <a:pt x="215" y="140"/>
                  </a:lnTo>
                  <a:lnTo>
                    <a:pt x="227" y="152"/>
                  </a:lnTo>
                  <a:lnTo>
                    <a:pt x="266" y="148"/>
                  </a:lnTo>
                  <a:lnTo>
                    <a:pt x="315" y="126"/>
                  </a:lnTo>
                  <a:lnTo>
                    <a:pt x="391" y="60"/>
                  </a:lnTo>
                  <a:lnTo>
                    <a:pt x="498" y="13"/>
                  </a:lnTo>
                  <a:lnTo>
                    <a:pt x="507" y="0"/>
                  </a:lnTo>
                  <a:lnTo>
                    <a:pt x="524" y="13"/>
                  </a:lnTo>
                  <a:lnTo>
                    <a:pt x="494" y="82"/>
                  </a:lnTo>
                  <a:lnTo>
                    <a:pt x="457" y="108"/>
                  </a:lnTo>
                  <a:lnTo>
                    <a:pt x="457" y="157"/>
                  </a:lnTo>
                  <a:lnTo>
                    <a:pt x="479" y="204"/>
                  </a:lnTo>
                  <a:lnTo>
                    <a:pt x="481" y="337"/>
                  </a:lnTo>
                  <a:lnTo>
                    <a:pt x="163" y="654"/>
                  </a:lnTo>
                  <a:lnTo>
                    <a:pt x="122" y="655"/>
                  </a:lnTo>
                  <a:lnTo>
                    <a:pt x="63" y="628"/>
                  </a:lnTo>
                  <a:lnTo>
                    <a:pt x="54" y="570"/>
                  </a:lnTo>
                  <a:lnTo>
                    <a:pt x="110" y="460"/>
                  </a:lnTo>
                  <a:lnTo>
                    <a:pt x="72" y="411"/>
                  </a:lnTo>
                  <a:lnTo>
                    <a:pt x="42" y="423"/>
                  </a:lnTo>
                  <a:lnTo>
                    <a:pt x="16" y="339"/>
                  </a:lnTo>
                  <a:lnTo>
                    <a:pt x="0" y="332"/>
                  </a:lnTo>
                  <a:lnTo>
                    <a:pt x="11" y="296"/>
                  </a:lnTo>
                  <a:close/>
                </a:path>
              </a:pathLst>
            </a:custGeom>
            <a:solidFill>
              <a:srgbClr val="D0CE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56" name="Freeform 54">
              <a:extLst>
                <a:ext uri="{FF2B5EF4-FFF2-40B4-BE49-F238E27FC236}">
                  <a16:creationId xmlns:a16="http://schemas.microsoft.com/office/drawing/2014/main" id="{98A65D39-F35C-B6AA-84CF-A764BCD8BE14}"/>
                </a:ext>
              </a:extLst>
            </p:cNvPr>
            <p:cNvSpPr>
              <a:spLocks/>
            </p:cNvSpPr>
            <p:nvPr/>
          </p:nvSpPr>
          <p:spPr bwMode="auto">
            <a:xfrm>
              <a:off x="11075988" y="5781675"/>
              <a:ext cx="184150" cy="315913"/>
            </a:xfrm>
            <a:custGeom>
              <a:avLst/>
              <a:gdLst>
                <a:gd name="T0" fmla="*/ 48 w 116"/>
                <a:gd name="T1" fmla="*/ 12 h 199"/>
                <a:gd name="T2" fmla="*/ 78 w 116"/>
                <a:gd name="T3" fmla="*/ 0 h 199"/>
                <a:gd name="T4" fmla="*/ 116 w 116"/>
                <a:gd name="T5" fmla="*/ 49 h 199"/>
                <a:gd name="T6" fmla="*/ 60 w 116"/>
                <a:gd name="T7" fmla="*/ 159 h 199"/>
                <a:gd name="T8" fmla="*/ 30 w 116"/>
                <a:gd name="T9" fmla="*/ 193 h 199"/>
                <a:gd name="T10" fmla="*/ 0 w 116"/>
                <a:gd name="T11" fmla="*/ 199 h 199"/>
                <a:gd name="T12" fmla="*/ 48 w 116"/>
                <a:gd name="T13" fmla="*/ 12 h 199"/>
              </a:gdLst>
              <a:ahLst/>
              <a:cxnLst>
                <a:cxn ang="0">
                  <a:pos x="T0" y="T1"/>
                </a:cxn>
                <a:cxn ang="0">
                  <a:pos x="T2" y="T3"/>
                </a:cxn>
                <a:cxn ang="0">
                  <a:pos x="T4" y="T5"/>
                </a:cxn>
                <a:cxn ang="0">
                  <a:pos x="T6" y="T7"/>
                </a:cxn>
                <a:cxn ang="0">
                  <a:pos x="T8" y="T9"/>
                </a:cxn>
                <a:cxn ang="0">
                  <a:pos x="T10" y="T11"/>
                </a:cxn>
                <a:cxn ang="0">
                  <a:pos x="T12" y="T13"/>
                </a:cxn>
              </a:cxnLst>
              <a:rect l="0" t="0" r="r" b="b"/>
              <a:pathLst>
                <a:path w="116" h="199">
                  <a:moveTo>
                    <a:pt x="48" y="12"/>
                  </a:moveTo>
                  <a:lnTo>
                    <a:pt x="78" y="0"/>
                  </a:lnTo>
                  <a:lnTo>
                    <a:pt x="116" y="49"/>
                  </a:lnTo>
                  <a:lnTo>
                    <a:pt x="60" y="159"/>
                  </a:lnTo>
                  <a:lnTo>
                    <a:pt x="30" y="193"/>
                  </a:lnTo>
                  <a:lnTo>
                    <a:pt x="0" y="199"/>
                  </a:lnTo>
                  <a:lnTo>
                    <a:pt x="48" y="12"/>
                  </a:lnTo>
                  <a:close/>
                </a:path>
              </a:pathLst>
            </a:custGeom>
            <a:solidFill>
              <a:srgbClr val="D0CE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57" name="Freeform 55">
              <a:extLst>
                <a:ext uri="{FF2B5EF4-FFF2-40B4-BE49-F238E27FC236}">
                  <a16:creationId xmlns:a16="http://schemas.microsoft.com/office/drawing/2014/main" id="{FA24C86A-74CE-C351-0207-379C3106F642}"/>
                </a:ext>
              </a:extLst>
            </p:cNvPr>
            <p:cNvSpPr>
              <a:spLocks/>
            </p:cNvSpPr>
            <p:nvPr/>
          </p:nvSpPr>
          <p:spPr bwMode="auto">
            <a:xfrm>
              <a:off x="8239125" y="2733675"/>
              <a:ext cx="1028700" cy="985838"/>
            </a:xfrm>
            <a:custGeom>
              <a:avLst/>
              <a:gdLst>
                <a:gd name="T0" fmla="*/ 628 w 648"/>
                <a:gd name="T1" fmla="*/ 472 h 621"/>
                <a:gd name="T2" fmla="*/ 560 w 648"/>
                <a:gd name="T3" fmla="*/ 573 h 621"/>
                <a:gd name="T4" fmla="*/ 571 w 648"/>
                <a:gd name="T5" fmla="*/ 621 h 621"/>
                <a:gd name="T6" fmla="*/ 492 w 648"/>
                <a:gd name="T7" fmla="*/ 581 h 621"/>
                <a:gd name="T8" fmla="*/ 439 w 648"/>
                <a:gd name="T9" fmla="*/ 593 h 621"/>
                <a:gd name="T10" fmla="*/ 397 w 648"/>
                <a:gd name="T11" fmla="*/ 589 h 621"/>
                <a:gd name="T12" fmla="*/ 379 w 648"/>
                <a:gd name="T13" fmla="*/ 606 h 621"/>
                <a:gd name="T14" fmla="*/ 363 w 648"/>
                <a:gd name="T15" fmla="*/ 589 h 621"/>
                <a:gd name="T16" fmla="*/ 337 w 648"/>
                <a:gd name="T17" fmla="*/ 564 h 621"/>
                <a:gd name="T18" fmla="*/ 293 w 648"/>
                <a:gd name="T19" fmla="*/ 565 h 621"/>
                <a:gd name="T20" fmla="*/ 277 w 648"/>
                <a:gd name="T21" fmla="*/ 536 h 621"/>
                <a:gd name="T22" fmla="*/ 228 w 648"/>
                <a:gd name="T23" fmla="*/ 525 h 621"/>
                <a:gd name="T24" fmla="*/ 216 w 648"/>
                <a:gd name="T25" fmla="*/ 490 h 621"/>
                <a:gd name="T26" fmla="*/ 163 w 648"/>
                <a:gd name="T27" fmla="*/ 472 h 621"/>
                <a:gd name="T28" fmla="*/ 163 w 648"/>
                <a:gd name="T29" fmla="*/ 498 h 621"/>
                <a:gd name="T30" fmla="*/ 123 w 648"/>
                <a:gd name="T31" fmla="*/ 480 h 621"/>
                <a:gd name="T32" fmla="*/ 56 w 648"/>
                <a:gd name="T33" fmla="*/ 422 h 621"/>
                <a:gd name="T34" fmla="*/ 42 w 648"/>
                <a:gd name="T35" fmla="*/ 347 h 621"/>
                <a:gd name="T36" fmla="*/ 26 w 648"/>
                <a:gd name="T37" fmla="*/ 254 h 621"/>
                <a:gd name="T38" fmla="*/ 1 w 648"/>
                <a:gd name="T39" fmla="*/ 207 h 621"/>
                <a:gd name="T40" fmla="*/ 16 w 648"/>
                <a:gd name="T41" fmla="*/ 179 h 621"/>
                <a:gd name="T42" fmla="*/ 16 w 648"/>
                <a:gd name="T43" fmla="*/ 117 h 621"/>
                <a:gd name="T44" fmla="*/ 29 w 648"/>
                <a:gd name="T45" fmla="*/ 102 h 621"/>
                <a:gd name="T46" fmla="*/ 36 w 648"/>
                <a:gd name="T47" fmla="*/ 80 h 621"/>
                <a:gd name="T48" fmla="*/ 131 w 648"/>
                <a:gd name="T49" fmla="*/ 54 h 621"/>
                <a:gd name="T50" fmla="*/ 163 w 648"/>
                <a:gd name="T51" fmla="*/ 27 h 621"/>
                <a:gd name="T52" fmla="*/ 191 w 648"/>
                <a:gd name="T53" fmla="*/ 12 h 621"/>
                <a:gd name="T54" fmla="*/ 269 w 648"/>
                <a:gd name="T55" fmla="*/ 0 h 621"/>
                <a:gd name="T56" fmla="*/ 292 w 648"/>
                <a:gd name="T57" fmla="*/ 26 h 621"/>
                <a:gd name="T58" fmla="*/ 267 w 648"/>
                <a:gd name="T59" fmla="*/ 11 h 621"/>
                <a:gd name="T60" fmla="*/ 292 w 648"/>
                <a:gd name="T61" fmla="*/ 52 h 621"/>
                <a:gd name="T62" fmla="*/ 325 w 648"/>
                <a:gd name="T63" fmla="*/ 60 h 621"/>
                <a:gd name="T64" fmla="*/ 456 w 648"/>
                <a:gd name="T65" fmla="*/ 55 h 621"/>
                <a:gd name="T66" fmla="*/ 582 w 648"/>
                <a:gd name="T67" fmla="*/ 64 h 621"/>
                <a:gd name="T68" fmla="*/ 624 w 648"/>
                <a:gd name="T69" fmla="*/ 219 h 621"/>
                <a:gd name="T70" fmla="*/ 584 w 648"/>
                <a:gd name="T71" fmla="*/ 265 h 621"/>
                <a:gd name="T72" fmla="*/ 608 w 648"/>
                <a:gd name="T73" fmla="*/ 294 h 621"/>
                <a:gd name="T74" fmla="*/ 615 w 648"/>
                <a:gd name="T75" fmla="*/ 374 h 621"/>
                <a:gd name="T76" fmla="*/ 644 w 648"/>
                <a:gd name="T77" fmla="*/ 43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48" h="621">
                  <a:moveTo>
                    <a:pt x="648" y="462"/>
                  </a:moveTo>
                  <a:lnTo>
                    <a:pt x="628" y="472"/>
                  </a:lnTo>
                  <a:lnTo>
                    <a:pt x="616" y="490"/>
                  </a:lnTo>
                  <a:lnTo>
                    <a:pt x="560" y="573"/>
                  </a:lnTo>
                  <a:lnTo>
                    <a:pt x="566" y="612"/>
                  </a:lnTo>
                  <a:lnTo>
                    <a:pt x="571" y="621"/>
                  </a:lnTo>
                  <a:lnTo>
                    <a:pt x="551" y="614"/>
                  </a:lnTo>
                  <a:lnTo>
                    <a:pt x="492" y="581"/>
                  </a:lnTo>
                  <a:lnTo>
                    <a:pt x="448" y="581"/>
                  </a:lnTo>
                  <a:lnTo>
                    <a:pt x="439" y="593"/>
                  </a:lnTo>
                  <a:lnTo>
                    <a:pt x="427" y="585"/>
                  </a:lnTo>
                  <a:lnTo>
                    <a:pt x="397" y="589"/>
                  </a:lnTo>
                  <a:lnTo>
                    <a:pt x="384" y="596"/>
                  </a:lnTo>
                  <a:lnTo>
                    <a:pt x="379" y="606"/>
                  </a:lnTo>
                  <a:lnTo>
                    <a:pt x="363" y="604"/>
                  </a:lnTo>
                  <a:lnTo>
                    <a:pt x="363" y="589"/>
                  </a:lnTo>
                  <a:lnTo>
                    <a:pt x="347" y="581"/>
                  </a:lnTo>
                  <a:lnTo>
                    <a:pt x="337" y="564"/>
                  </a:lnTo>
                  <a:lnTo>
                    <a:pt x="301" y="586"/>
                  </a:lnTo>
                  <a:lnTo>
                    <a:pt x="293" y="565"/>
                  </a:lnTo>
                  <a:lnTo>
                    <a:pt x="279" y="554"/>
                  </a:lnTo>
                  <a:lnTo>
                    <a:pt x="277" y="536"/>
                  </a:lnTo>
                  <a:lnTo>
                    <a:pt x="239" y="520"/>
                  </a:lnTo>
                  <a:lnTo>
                    <a:pt x="228" y="525"/>
                  </a:lnTo>
                  <a:lnTo>
                    <a:pt x="215" y="509"/>
                  </a:lnTo>
                  <a:lnTo>
                    <a:pt x="216" y="490"/>
                  </a:lnTo>
                  <a:lnTo>
                    <a:pt x="199" y="492"/>
                  </a:lnTo>
                  <a:lnTo>
                    <a:pt x="163" y="472"/>
                  </a:lnTo>
                  <a:lnTo>
                    <a:pt x="155" y="477"/>
                  </a:lnTo>
                  <a:lnTo>
                    <a:pt x="163" y="498"/>
                  </a:lnTo>
                  <a:lnTo>
                    <a:pt x="143" y="510"/>
                  </a:lnTo>
                  <a:lnTo>
                    <a:pt x="123" y="480"/>
                  </a:lnTo>
                  <a:lnTo>
                    <a:pt x="131" y="452"/>
                  </a:lnTo>
                  <a:lnTo>
                    <a:pt x="56" y="422"/>
                  </a:lnTo>
                  <a:lnTo>
                    <a:pt x="57" y="361"/>
                  </a:lnTo>
                  <a:lnTo>
                    <a:pt x="42" y="347"/>
                  </a:lnTo>
                  <a:lnTo>
                    <a:pt x="40" y="265"/>
                  </a:lnTo>
                  <a:lnTo>
                    <a:pt x="26" y="254"/>
                  </a:lnTo>
                  <a:lnTo>
                    <a:pt x="26" y="233"/>
                  </a:lnTo>
                  <a:lnTo>
                    <a:pt x="1" y="207"/>
                  </a:lnTo>
                  <a:lnTo>
                    <a:pt x="0" y="194"/>
                  </a:lnTo>
                  <a:lnTo>
                    <a:pt x="16" y="179"/>
                  </a:lnTo>
                  <a:lnTo>
                    <a:pt x="13" y="154"/>
                  </a:lnTo>
                  <a:lnTo>
                    <a:pt x="16" y="117"/>
                  </a:lnTo>
                  <a:lnTo>
                    <a:pt x="22" y="125"/>
                  </a:lnTo>
                  <a:lnTo>
                    <a:pt x="29" y="102"/>
                  </a:lnTo>
                  <a:lnTo>
                    <a:pt x="18" y="90"/>
                  </a:lnTo>
                  <a:lnTo>
                    <a:pt x="36" y="80"/>
                  </a:lnTo>
                  <a:lnTo>
                    <a:pt x="112" y="60"/>
                  </a:lnTo>
                  <a:lnTo>
                    <a:pt x="131" y="54"/>
                  </a:lnTo>
                  <a:lnTo>
                    <a:pt x="152" y="30"/>
                  </a:lnTo>
                  <a:lnTo>
                    <a:pt x="163" y="27"/>
                  </a:lnTo>
                  <a:lnTo>
                    <a:pt x="163" y="26"/>
                  </a:lnTo>
                  <a:lnTo>
                    <a:pt x="191" y="12"/>
                  </a:lnTo>
                  <a:lnTo>
                    <a:pt x="252" y="0"/>
                  </a:lnTo>
                  <a:lnTo>
                    <a:pt x="269" y="0"/>
                  </a:lnTo>
                  <a:lnTo>
                    <a:pt x="295" y="22"/>
                  </a:lnTo>
                  <a:lnTo>
                    <a:pt x="292" y="26"/>
                  </a:lnTo>
                  <a:lnTo>
                    <a:pt x="271" y="8"/>
                  </a:lnTo>
                  <a:lnTo>
                    <a:pt x="267" y="11"/>
                  </a:lnTo>
                  <a:lnTo>
                    <a:pt x="273" y="38"/>
                  </a:lnTo>
                  <a:lnTo>
                    <a:pt x="292" y="52"/>
                  </a:lnTo>
                  <a:lnTo>
                    <a:pt x="315" y="52"/>
                  </a:lnTo>
                  <a:lnTo>
                    <a:pt x="325" y="60"/>
                  </a:lnTo>
                  <a:lnTo>
                    <a:pt x="355" y="44"/>
                  </a:lnTo>
                  <a:lnTo>
                    <a:pt x="456" y="55"/>
                  </a:lnTo>
                  <a:lnTo>
                    <a:pt x="548" y="44"/>
                  </a:lnTo>
                  <a:lnTo>
                    <a:pt x="582" y="64"/>
                  </a:lnTo>
                  <a:lnTo>
                    <a:pt x="620" y="170"/>
                  </a:lnTo>
                  <a:lnTo>
                    <a:pt x="624" y="219"/>
                  </a:lnTo>
                  <a:lnTo>
                    <a:pt x="599" y="237"/>
                  </a:lnTo>
                  <a:lnTo>
                    <a:pt x="584" y="265"/>
                  </a:lnTo>
                  <a:lnTo>
                    <a:pt x="582" y="274"/>
                  </a:lnTo>
                  <a:lnTo>
                    <a:pt x="608" y="294"/>
                  </a:lnTo>
                  <a:lnTo>
                    <a:pt x="608" y="342"/>
                  </a:lnTo>
                  <a:lnTo>
                    <a:pt x="615" y="374"/>
                  </a:lnTo>
                  <a:lnTo>
                    <a:pt x="634" y="403"/>
                  </a:lnTo>
                  <a:lnTo>
                    <a:pt x="644" y="437"/>
                  </a:lnTo>
                  <a:lnTo>
                    <a:pt x="648" y="46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58" name="Freeform 56">
              <a:extLst>
                <a:ext uri="{FF2B5EF4-FFF2-40B4-BE49-F238E27FC236}">
                  <a16:creationId xmlns:a16="http://schemas.microsoft.com/office/drawing/2014/main" id="{7D185189-6CE8-14D9-CE82-83DB0F815108}"/>
                </a:ext>
              </a:extLst>
            </p:cNvPr>
            <p:cNvSpPr>
              <a:spLocks/>
            </p:cNvSpPr>
            <p:nvPr/>
          </p:nvSpPr>
          <p:spPr bwMode="auto">
            <a:xfrm>
              <a:off x="7383463" y="2717800"/>
              <a:ext cx="946150" cy="1298575"/>
            </a:xfrm>
            <a:custGeom>
              <a:avLst/>
              <a:gdLst>
                <a:gd name="T0" fmla="*/ 405 w 596"/>
                <a:gd name="T1" fmla="*/ 486 h 818"/>
                <a:gd name="T2" fmla="*/ 420 w 596"/>
                <a:gd name="T3" fmla="*/ 503 h 818"/>
                <a:gd name="T4" fmla="*/ 445 w 596"/>
                <a:gd name="T5" fmla="*/ 532 h 818"/>
                <a:gd name="T6" fmla="*/ 541 w 596"/>
                <a:gd name="T7" fmla="*/ 644 h 818"/>
                <a:gd name="T8" fmla="*/ 513 w 596"/>
                <a:gd name="T9" fmla="*/ 680 h 818"/>
                <a:gd name="T10" fmla="*/ 492 w 596"/>
                <a:gd name="T11" fmla="*/ 706 h 818"/>
                <a:gd name="T12" fmla="*/ 501 w 596"/>
                <a:gd name="T13" fmla="*/ 770 h 818"/>
                <a:gd name="T14" fmla="*/ 491 w 596"/>
                <a:gd name="T15" fmla="*/ 793 h 818"/>
                <a:gd name="T16" fmla="*/ 400 w 596"/>
                <a:gd name="T17" fmla="*/ 781 h 818"/>
                <a:gd name="T18" fmla="*/ 349 w 596"/>
                <a:gd name="T19" fmla="*/ 810 h 818"/>
                <a:gd name="T20" fmla="*/ 311 w 596"/>
                <a:gd name="T21" fmla="*/ 786 h 818"/>
                <a:gd name="T22" fmla="*/ 293 w 596"/>
                <a:gd name="T23" fmla="*/ 818 h 818"/>
                <a:gd name="T24" fmla="*/ 251 w 596"/>
                <a:gd name="T25" fmla="*/ 797 h 818"/>
                <a:gd name="T26" fmla="*/ 198 w 596"/>
                <a:gd name="T27" fmla="*/ 781 h 818"/>
                <a:gd name="T28" fmla="*/ 169 w 596"/>
                <a:gd name="T29" fmla="*/ 767 h 818"/>
                <a:gd name="T30" fmla="*/ 98 w 596"/>
                <a:gd name="T31" fmla="*/ 786 h 818"/>
                <a:gd name="T32" fmla="*/ 124 w 596"/>
                <a:gd name="T33" fmla="*/ 688 h 818"/>
                <a:gd name="T34" fmla="*/ 150 w 596"/>
                <a:gd name="T35" fmla="*/ 643 h 818"/>
                <a:gd name="T36" fmla="*/ 126 w 596"/>
                <a:gd name="T37" fmla="*/ 632 h 818"/>
                <a:gd name="T38" fmla="*/ 89 w 596"/>
                <a:gd name="T39" fmla="*/ 614 h 818"/>
                <a:gd name="T40" fmla="*/ 28 w 596"/>
                <a:gd name="T41" fmla="*/ 579 h 818"/>
                <a:gd name="T42" fmla="*/ 12 w 596"/>
                <a:gd name="T43" fmla="*/ 532 h 818"/>
                <a:gd name="T44" fmla="*/ 36 w 596"/>
                <a:gd name="T45" fmla="*/ 483 h 818"/>
                <a:gd name="T46" fmla="*/ 12 w 596"/>
                <a:gd name="T47" fmla="*/ 447 h 818"/>
                <a:gd name="T48" fmla="*/ 0 w 596"/>
                <a:gd name="T49" fmla="*/ 412 h 818"/>
                <a:gd name="T50" fmla="*/ 25 w 596"/>
                <a:gd name="T51" fmla="*/ 352 h 818"/>
                <a:gd name="T52" fmla="*/ 16 w 596"/>
                <a:gd name="T53" fmla="*/ 319 h 818"/>
                <a:gd name="T54" fmla="*/ 61 w 596"/>
                <a:gd name="T55" fmla="*/ 303 h 818"/>
                <a:gd name="T56" fmla="*/ 58 w 596"/>
                <a:gd name="T57" fmla="*/ 253 h 818"/>
                <a:gd name="T58" fmla="*/ 84 w 596"/>
                <a:gd name="T59" fmla="*/ 243 h 818"/>
                <a:gd name="T60" fmla="*/ 96 w 596"/>
                <a:gd name="T61" fmla="*/ 131 h 818"/>
                <a:gd name="T62" fmla="*/ 145 w 596"/>
                <a:gd name="T63" fmla="*/ 145 h 818"/>
                <a:gd name="T64" fmla="*/ 182 w 596"/>
                <a:gd name="T65" fmla="*/ 136 h 818"/>
                <a:gd name="T66" fmla="*/ 214 w 596"/>
                <a:gd name="T67" fmla="*/ 121 h 818"/>
                <a:gd name="T68" fmla="*/ 201 w 596"/>
                <a:gd name="T69" fmla="*/ 103 h 818"/>
                <a:gd name="T70" fmla="*/ 212 w 596"/>
                <a:gd name="T71" fmla="*/ 48 h 818"/>
                <a:gd name="T72" fmla="*/ 192 w 596"/>
                <a:gd name="T73" fmla="*/ 20 h 818"/>
                <a:gd name="T74" fmla="*/ 252 w 596"/>
                <a:gd name="T75" fmla="*/ 0 h 818"/>
                <a:gd name="T76" fmla="*/ 265 w 596"/>
                <a:gd name="T77" fmla="*/ 46 h 818"/>
                <a:gd name="T78" fmla="*/ 321 w 596"/>
                <a:gd name="T79" fmla="*/ 64 h 818"/>
                <a:gd name="T80" fmla="*/ 356 w 596"/>
                <a:gd name="T81" fmla="*/ 44 h 818"/>
                <a:gd name="T82" fmla="*/ 327 w 596"/>
                <a:gd name="T83" fmla="*/ 85 h 818"/>
                <a:gd name="T84" fmla="*/ 364 w 596"/>
                <a:gd name="T85" fmla="*/ 99 h 818"/>
                <a:gd name="T86" fmla="*/ 399 w 596"/>
                <a:gd name="T87" fmla="*/ 85 h 818"/>
                <a:gd name="T88" fmla="*/ 456 w 596"/>
                <a:gd name="T89" fmla="*/ 48 h 818"/>
                <a:gd name="T90" fmla="*/ 503 w 596"/>
                <a:gd name="T91" fmla="*/ 32 h 818"/>
                <a:gd name="T92" fmla="*/ 541 w 596"/>
                <a:gd name="T93" fmla="*/ 100 h 818"/>
                <a:gd name="T94" fmla="*/ 555 w 596"/>
                <a:gd name="T95" fmla="*/ 127 h 818"/>
                <a:gd name="T96" fmla="*/ 555 w 596"/>
                <a:gd name="T97" fmla="*/ 189 h 818"/>
                <a:gd name="T98" fmla="*/ 540 w 596"/>
                <a:gd name="T99" fmla="*/ 217 h 818"/>
                <a:gd name="T100" fmla="*/ 565 w 596"/>
                <a:gd name="T101" fmla="*/ 264 h 818"/>
                <a:gd name="T102" fmla="*/ 581 w 596"/>
                <a:gd name="T103" fmla="*/ 357 h 818"/>
                <a:gd name="T104" fmla="*/ 595 w 596"/>
                <a:gd name="T105" fmla="*/ 432 h 818"/>
                <a:gd name="T106" fmla="*/ 485 w 596"/>
                <a:gd name="T107" fmla="*/ 475 h 818"/>
                <a:gd name="T108" fmla="*/ 444 w 596"/>
                <a:gd name="T109" fmla="*/ 487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96" h="818">
                  <a:moveTo>
                    <a:pt x="444" y="487"/>
                  </a:moveTo>
                  <a:lnTo>
                    <a:pt x="405" y="486"/>
                  </a:lnTo>
                  <a:lnTo>
                    <a:pt x="420" y="486"/>
                  </a:lnTo>
                  <a:lnTo>
                    <a:pt x="420" y="503"/>
                  </a:lnTo>
                  <a:lnTo>
                    <a:pt x="444" y="524"/>
                  </a:lnTo>
                  <a:lnTo>
                    <a:pt x="445" y="532"/>
                  </a:lnTo>
                  <a:lnTo>
                    <a:pt x="445" y="550"/>
                  </a:lnTo>
                  <a:lnTo>
                    <a:pt x="541" y="644"/>
                  </a:lnTo>
                  <a:lnTo>
                    <a:pt x="540" y="680"/>
                  </a:lnTo>
                  <a:lnTo>
                    <a:pt x="513" y="680"/>
                  </a:lnTo>
                  <a:lnTo>
                    <a:pt x="515" y="707"/>
                  </a:lnTo>
                  <a:lnTo>
                    <a:pt x="492" y="706"/>
                  </a:lnTo>
                  <a:lnTo>
                    <a:pt x="465" y="735"/>
                  </a:lnTo>
                  <a:lnTo>
                    <a:pt x="501" y="770"/>
                  </a:lnTo>
                  <a:lnTo>
                    <a:pt x="501" y="793"/>
                  </a:lnTo>
                  <a:lnTo>
                    <a:pt x="491" y="793"/>
                  </a:lnTo>
                  <a:lnTo>
                    <a:pt x="477" y="781"/>
                  </a:lnTo>
                  <a:lnTo>
                    <a:pt x="400" y="781"/>
                  </a:lnTo>
                  <a:lnTo>
                    <a:pt x="369" y="810"/>
                  </a:lnTo>
                  <a:lnTo>
                    <a:pt x="349" y="810"/>
                  </a:lnTo>
                  <a:lnTo>
                    <a:pt x="349" y="786"/>
                  </a:lnTo>
                  <a:lnTo>
                    <a:pt x="311" y="786"/>
                  </a:lnTo>
                  <a:lnTo>
                    <a:pt x="308" y="818"/>
                  </a:lnTo>
                  <a:lnTo>
                    <a:pt x="293" y="818"/>
                  </a:lnTo>
                  <a:lnTo>
                    <a:pt x="271" y="797"/>
                  </a:lnTo>
                  <a:lnTo>
                    <a:pt x="251" y="797"/>
                  </a:lnTo>
                  <a:lnTo>
                    <a:pt x="233" y="781"/>
                  </a:lnTo>
                  <a:lnTo>
                    <a:pt x="198" y="781"/>
                  </a:lnTo>
                  <a:lnTo>
                    <a:pt x="186" y="767"/>
                  </a:lnTo>
                  <a:lnTo>
                    <a:pt x="169" y="767"/>
                  </a:lnTo>
                  <a:lnTo>
                    <a:pt x="169" y="786"/>
                  </a:lnTo>
                  <a:lnTo>
                    <a:pt x="98" y="786"/>
                  </a:lnTo>
                  <a:lnTo>
                    <a:pt x="98" y="715"/>
                  </a:lnTo>
                  <a:lnTo>
                    <a:pt x="124" y="688"/>
                  </a:lnTo>
                  <a:lnTo>
                    <a:pt x="124" y="671"/>
                  </a:lnTo>
                  <a:lnTo>
                    <a:pt x="150" y="643"/>
                  </a:lnTo>
                  <a:lnTo>
                    <a:pt x="150" y="632"/>
                  </a:lnTo>
                  <a:lnTo>
                    <a:pt x="126" y="632"/>
                  </a:lnTo>
                  <a:lnTo>
                    <a:pt x="102" y="612"/>
                  </a:lnTo>
                  <a:lnTo>
                    <a:pt x="89" y="614"/>
                  </a:lnTo>
                  <a:lnTo>
                    <a:pt x="64" y="614"/>
                  </a:lnTo>
                  <a:lnTo>
                    <a:pt x="28" y="579"/>
                  </a:lnTo>
                  <a:lnTo>
                    <a:pt x="28" y="550"/>
                  </a:lnTo>
                  <a:lnTo>
                    <a:pt x="12" y="532"/>
                  </a:lnTo>
                  <a:lnTo>
                    <a:pt x="12" y="510"/>
                  </a:lnTo>
                  <a:lnTo>
                    <a:pt x="36" y="483"/>
                  </a:lnTo>
                  <a:lnTo>
                    <a:pt x="36" y="471"/>
                  </a:lnTo>
                  <a:lnTo>
                    <a:pt x="12" y="447"/>
                  </a:lnTo>
                  <a:lnTo>
                    <a:pt x="10" y="424"/>
                  </a:lnTo>
                  <a:lnTo>
                    <a:pt x="0" y="412"/>
                  </a:lnTo>
                  <a:lnTo>
                    <a:pt x="25" y="385"/>
                  </a:lnTo>
                  <a:lnTo>
                    <a:pt x="25" y="352"/>
                  </a:lnTo>
                  <a:lnTo>
                    <a:pt x="6" y="331"/>
                  </a:lnTo>
                  <a:lnTo>
                    <a:pt x="16" y="319"/>
                  </a:lnTo>
                  <a:lnTo>
                    <a:pt x="62" y="317"/>
                  </a:lnTo>
                  <a:lnTo>
                    <a:pt x="61" y="303"/>
                  </a:lnTo>
                  <a:lnTo>
                    <a:pt x="82" y="280"/>
                  </a:lnTo>
                  <a:lnTo>
                    <a:pt x="58" y="253"/>
                  </a:lnTo>
                  <a:lnTo>
                    <a:pt x="58" y="247"/>
                  </a:lnTo>
                  <a:lnTo>
                    <a:pt x="84" y="243"/>
                  </a:lnTo>
                  <a:lnTo>
                    <a:pt x="93" y="227"/>
                  </a:lnTo>
                  <a:lnTo>
                    <a:pt x="96" y="131"/>
                  </a:lnTo>
                  <a:lnTo>
                    <a:pt x="142" y="131"/>
                  </a:lnTo>
                  <a:lnTo>
                    <a:pt x="145" y="145"/>
                  </a:lnTo>
                  <a:lnTo>
                    <a:pt x="157" y="160"/>
                  </a:lnTo>
                  <a:lnTo>
                    <a:pt x="182" y="136"/>
                  </a:lnTo>
                  <a:lnTo>
                    <a:pt x="182" y="125"/>
                  </a:lnTo>
                  <a:lnTo>
                    <a:pt x="214" y="121"/>
                  </a:lnTo>
                  <a:lnTo>
                    <a:pt x="213" y="113"/>
                  </a:lnTo>
                  <a:lnTo>
                    <a:pt x="201" y="103"/>
                  </a:lnTo>
                  <a:lnTo>
                    <a:pt x="202" y="60"/>
                  </a:lnTo>
                  <a:lnTo>
                    <a:pt x="212" y="48"/>
                  </a:lnTo>
                  <a:lnTo>
                    <a:pt x="212" y="40"/>
                  </a:lnTo>
                  <a:lnTo>
                    <a:pt x="192" y="20"/>
                  </a:lnTo>
                  <a:lnTo>
                    <a:pt x="192" y="0"/>
                  </a:lnTo>
                  <a:lnTo>
                    <a:pt x="252" y="0"/>
                  </a:lnTo>
                  <a:lnTo>
                    <a:pt x="268" y="18"/>
                  </a:lnTo>
                  <a:lnTo>
                    <a:pt x="265" y="46"/>
                  </a:lnTo>
                  <a:lnTo>
                    <a:pt x="283" y="62"/>
                  </a:lnTo>
                  <a:lnTo>
                    <a:pt x="321" y="64"/>
                  </a:lnTo>
                  <a:lnTo>
                    <a:pt x="340" y="44"/>
                  </a:lnTo>
                  <a:lnTo>
                    <a:pt x="356" y="44"/>
                  </a:lnTo>
                  <a:lnTo>
                    <a:pt x="356" y="56"/>
                  </a:lnTo>
                  <a:lnTo>
                    <a:pt x="327" y="85"/>
                  </a:lnTo>
                  <a:lnTo>
                    <a:pt x="327" y="99"/>
                  </a:lnTo>
                  <a:lnTo>
                    <a:pt x="364" y="99"/>
                  </a:lnTo>
                  <a:lnTo>
                    <a:pt x="376" y="85"/>
                  </a:lnTo>
                  <a:lnTo>
                    <a:pt x="399" y="85"/>
                  </a:lnTo>
                  <a:lnTo>
                    <a:pt x="433" y="49"/>
                  </a:lnTo>
                  <a:lnTo>
                    <a:pt x="456" y="48"/>
                  </a:lnTo>
                  <a:lnTo>
                    <a:pt x="473" y="32"/>
                  </a:lnTo>
                  <a:lnTo>
                    <a:pt x="503" y="32"/>
                  </a:lnTo>
                  <a:lnTo>
                    <a:pt x="503" y="61"/>
                  </a:lnTo>
                  <a:lnTo>
                    <a:pt x="541" y="100"/>
                  </a:lnTo>
                  <a:lnTo>
                    <a:pt x="541" y="124"/>
                  </a:lnTo>
                  <a:lnTo>
                    <a:pt x="555" y="127"/>
                  </a:lnTo>
                  <a:lnTo>
                    <a:pt x="552" y="164"/>
                  </a:lnTo>
                  <a:lnTo>
                    <a:pt x="555" y="189"/>
                  </a:lnTo>
                  <a:lnTo>
                    <a:pt x="539" y="204"/>
                  </a:lnTo>
                  <a:lnTo>
                    <a:pt x="540" y="217"/>
                  </a:lnTo>
                  <a:lnTo>
                    <a:pt x="565" y="243"/>
                  </a:lnTo>
                  <a:lnTo>
                    <a:pt x="565" y="264"/>
                  </a:lnTo>
                  <a:lnTo>
                    <a:pt x="579" y="275"/>
                  </a:lnTo>
                  <a:lnTo>
                    <a:pt x="581" y="357"/>
                  </a:lnTo>
                  <a:lnTo>
                    <a:pt x="596" y="371"/>
                  </a:lnTo>
                  <a:lnTo>
                    <a:pt x="595" y="432"/>
                  </a:lnTo>
                  <a:lnTo>
                    <a:pt x="531" y="432"/>
                  </a:lnTo>
                  <a:lnTo>
                    <a:pt x="485" y="475"/>
                  </a:lnTo>
                  <a:lnTo>
                    <a:pt x="459" y="475"/>
                  </a:lnTo>
                  <a:lnTo>
                    <a:pt x="444" y="487"/>
                  </a:lnTo>
                  <a:close/>
                </a:path>
              </a:pathLst>
            </a:custGeom>
            <a:solidFill>
              <a:srgbClr val="E306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59" name="Freeform 57">
              <a:extLst>
                <a:ext uri="{FF2B5EF4-FFF2-40B4-BE49-F238E27FC236}">
                  <a16:creationId xmlns:a16="http://schemas.microsoft.com/office/drawing/2014/main" id="{928344B2-183C-23EC-6DB3-E6B27FC828D9}"/>
                </a:ext>
              </a:extLst>
            </p:cNvPr>
            <p:cNvSpPr>
              <a:spLocks/>
            </p:cNvSpPr>
            <p:nvPr/>
          </p:nvSpPr>
          <p:spPr bwMode="auto">
            <a:xfrm>
              <a:off x="8462963" y="3776662"/>
              <a:ext cx="738188" cy="482600"/>
            </a:xfrm>
            <a:custGeom>
              <a:avLst/>
              <a:gdLst>
                <a:gd name="T0" fmla="*/ 465 w 465"/>
                <a:gd name="T1" fmla="*/ 51 h 304"/>
                <a:gd name="T2" fmla="*/ 447 w 465"/>
                <a:gd name="T3" fmla="*/ 72 h 304"/>
                <a:gd name="T4" fmla="*/ 431 w 465"/>
                <a:gd name="T5" fmla="*/ 74 h 304"/>
                <a:gd name="T6" fmla="*/ 415 w 465"/>
                <a:gd name="T7" fmla="*/ 83 h 304"/>
                <a:gd name="T8" fmla="*/ 409 w 465"/>
                <a:gd name="T9" fmla="*/ 100 h 304"/>
                <a:gd name="T10" fmla="*/ 378 w 465"/>
                <a:gd name="T11" fmla="*/ 172 h 304"/>
                <a:gd name="T12" fmla="*/ 351 w 465"/>
                <a:gd name="T13" fmla="*/ 238 h 304"/>
                <a:gd name="T14" fmla="*/ 326 w 465"/>
                <a:gd name="T15" fmla="*/ 239 h 304"/>
                <a:gd name="T16" fmla="*/ 318 w 465"/>
                <a:gd name="T17" fmla="*/ 252 h 304"/>
                <a:gd name="T18" fmla="*/ 246 w 465"/>
                <a:gd name="T19" fmla="*/ 255 h 304"/>
                <a:gd name="T20" fmla="*/ 228 w 465"/>
                <a:gd name="T21" fmla="*/ 274 h 304"/>
                <a:gd name="T22" fmla="*/ 210 w 465"/>
                <a:gd name="T23" fmla="*/ 272 h 304"/>
                <a:gd name="T24" fmla="*/ 198 w 465"/>
                <a:gd name="T25" fmla="*/ 284 h 304"/>
                <a:gd name="T26" fmla="*/ 182 w 465"/>
                <a:gd name="T27" fmla="*/ 286 h 304"/>
                <a:gd name="T28" fmla="*/ 162 w 465"/>
                <a:gd name="T29" fmla="*/ 304 h 304"/>
                <a:gd name="T30" fmla="*/ 122 w 465"/>
                <a:gd name="T31" fmla="*/ 303 h 304"/>
                <a:gd name="T32" fmla="*/ 98 w 465"/>
                <a:gd name="T33" fmla="*/ 287 h 304"/>
                <a:gd name="T34" fmla="*/ 82 w 465"/>
                <a:gd name="T35" fmla="*/ 283 h 304"/>
                <a:gd name="T36" fmla="*/ 43 w 465"/>
                <a:gd name="T37" fmla="*/ 247 h 304"/>
                <a:gd name="T38" fmla="*/ 20 w 465"/>
                <a:gd name="T39" fmla="*/ 228 h 304"/>
                <a:gd name="T40" fmla="*/ 10 w 465"/>
                <a:gd name="T41" fmla="*/ 199 h 304"/>
                <a:gd name="T42" fmla="*/ 8 w 465"/>
                <a:gd name="T43" fmla="*/ 192 h 304"/>
                <a:gd name="T44" fmla="*/ 0 w 465"/>
                <a:gd name="T45" fmla="*/ 195 h 304"/>
                <a:gd name="T46" fmla="*/ 11 w 465"/>
                <a:gd name="T47" fmla="*/ 178 h 304"/>
                <a:gd name="T48" fmla="*/ 20 w 465"/>
                <a:gd name="T49" fmla="*/ 176 h 304"/>
                <a:gd name="T50" fmla="*/ 22 w 465"/>
                <a:gd name="T51" fmla="*/ 162 h 304"/>
                <a:gd name="T52" fmla="*/ 16 w 465"/>
                <a:gd name="T53" fmla="*/ 156 h 304"/>
                <a:gd name="T54" fmla="*/ 31 w 465"/>
                <a:gd name="T55" fmla="*/ 127 h 304"/>
                <a:gd name="T56" fmla="*/ 34 w 465"/>
                <a:gd name="T57" fmla="*/ 119 h 304"/>
                <a:gd name="T58" fmla="*/ 22 w 465"/>
                <a:gd name="T59" fmla="*/ 108 h 304"/>
                <a:gd name="T60" fmla="*/ 30 w 465"/>
                <a:gd name="T61" fmla="*/ 102 h 304"/>
                <a:gd name="T62" fmla="*/ 36 w 465"/>
                <a:gd name="T63" fmla="*/ 104 h 304"/>
                <a:gd name="T64" fmla="*/ 62 w 465"/>
                <a:gd name="T65" fmla="*/ 104 h 304"/>
                <a:gd name="T66" fmla="*/ 63 w 465"/>
                <a:gd name="T67" fmla="*/ 71 h 304"/>
                <a:gd name="T68" fmla="*/ 99 w 465"/>
                <a:gd name="T69" fmla="*/ 91 h 304"/>
                <a:gd name="T70" fmla="*/ 110 w 465"/>
                <a:gd name="T71" fmla="*/ 99 h 304"/>
                <a:gd name="T72" fmla="*/ 122 w 465"/>
                <a:gd name="T73" fmla="*/ 99 h 304"/>
                <a:gd name="T74" fmla="*/ 152 w 465"/>
                <a:gd name="T75" fmla="*/ 100 h 304"/>
                <a:gd name="T76" fmla="*/ 180 w 465"/>
                <a:gd name="T77" fmla="*/ 88 h 304"/>
                <a:gd name="T78" fmla="*/ 178 w 465"/>
                <a:gd name="T79" fmla="*/ 65 h 304"/>
                <a:gd name="T80" fmla="*/ 192 w 465"/>
                <a:gd name="T81" fmla="*/ 63 h 304"/>
                <a:gd name="T82" fmla="*/ 220 w 465"/>
                <a:gd name="T83" fmla="*/ 61 h 304"/>
                <a:gd name="T84" fmla="*/ 230 w 465"/>
                <a:gd name="T85" fmla="*/ 44 h 304"/>
                <a:gd name="T86" fmla="*/ 252 w 465"/>
                <a:gd name="T87" fmla="*/ 52 h 304"/>
                <a:gd name="T88" fmla="*/ 267 w 465"/>
                <a:gd name="T89" fmla="*/ 44 h 304"/>
                <a:gd name="T90" fmla="*/ 283 w 465"/>
                <a:gd name="T91" fmla="*/ 36 h 304"/>
                <a:gd name="T92" fmla="*/ 290 w 465"/>
                <a:gd name="T93" fmla="*/ 17 h 304"/>
                <a:gd name="T94" fmla="*/ 297 w 465"/>
                <a:gd name="T95" fmla="*/ 5 h 304"/>
                <a:gd name="T96" fmla="*/ 334 w 465"/>
                <a:gd name="T97" fmla="*/ 9 h 304"/>
                <a:gd name="T98" fmla="*/ 354 w 465"/>
                <a:gd name="T99" fmla="*/ 0 h 304"/>
                <a:gd name="T100" fmla="*/ 378 w 465"/>
                <a:gd name="T101" fmla="*/ 19 h 304"/>
                <a:gd name="T102" fmla="*/ 407 w 465"/>
                <a:gd name="T103" fmla="*/ 9 h 304"/>
                <a:gd name="T104" fmla="*/ 419 w 465"/>
                <a:gd name="T105" fmla="*/ 21 h 304"/>
                <a:gd name="T106" fmla="*/ 441 w 465"/>
                <a:gd name="T107" fmla="*/ 43 h 304"/>
                <a:gd name="T108" fmla="*/ 458 w 465"/>
                <a:gd name="T109" fmla="*/ 43 h 304"/>
                <a:gd name="T110" fmla="*/ 465 w 465"/>
                <a:gd name="T111" fmla="*/ 51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65" h="304">
                  <a:moveTo>
                    <a:pt x="465" y="51"/>
                  </a:moveTo>
                  <a:lnTo>
                    <a:pt x="447" y="72"/>
                  </a:lnTo>
                  <a:lnTo>
                    <a:pt x="431" y="74"/>
                  </a:lnTo>
                  <a:lnTo>
                    <a:pt x="415" y="83"/>
                  </a:lnTo>
                  <a:lnTo>
                    <a:pt x="409" y="100"/>
                  </a:lnTo>
                  <a:lnTo>
                    <a:pt x="378" y="172"/>
                  </a:lnTo>
                  <a:lnTo>
                    <a:pt x="351" y="238"/>
                  </a:lnTo>
                  <a:lnTo>
                    <a:pt x="326" y="239"/>
                  </a:lnTo>
                  <a:lnTo>
                    <a:pt x="318" y="252"/>
                  </a:lnTo>
                  <a:lnTo>
                    <a:pt x="246" y="255"/>
                  </a:lnTo>
                  <a:lnTo>
                    <a:pt x="228" y="274"/>
                  </a:lnTo>
                  <a:lnTo>
                    <a:pt x="210" y="272"/>
                  </a:lnTo>
                  <a:lnTo>
                    <a:pt x="198" y="284"/>
                  </a:lnTo>
                  <a:lnTo>
                    <a:pt x="182" y="286"/>
                  </a:lnTo>
                  <a:lnTo>
                    <a:pt x="162" y="304"/>
                  </a:lnTo>
                  <a:lnTo>
                    <a:pt x="122" y="303"/>
                  </a:lnTo>
                  <a:lnTo>
                    <a:pt x="98" y="287"/>
                  </a:lnTo>
                  <a:lnTo>
                    <a:pt x="82" y="283"/>
                  </a:lnTo>
                  <a:lnTo>
                    <a:pt x="43" y="247"/>
                  </a:lnTo>
                  <a:lnTo>
                    <a:pt x="20" y="228"/>
                  </a:lnTo>
                  <a:lnTo>
                    <a:pt x="10" y="199"/>
                  </a:lnTo>
                  <a:lnTo>
                    <a:pt x="8" y="192"/>
                  </a:lnTo>
                  <a:lnTo>
                    <a:pt x="0" y="195"/>
                  </a:lnTo>
                  <a:lnTo>
                    <a:pt x="11" y="178"/>
                  </a:lnTo>
                  <a:lnTo>
                    <a:pt x="20" y="176"/>
                  </a:lnTo>
                  <a:lnTo>
                    <a:pt x="22" y="162"/>
                  </a:lnTo>
                  <a:lnTo>
                    <a:pt x="16" y="156"/>
                  </a:lnTo>
                  <a:lnTo>
                    <a:pt x="31" y="127"/>
                  </a:lnTo>
                  <a:lnTo>
                    <a:pt x="34" y="119"/>
                  </a:lnTo>
                  <a:lnTo>
                    <a:pt x="22" y="108"/>
                  </a:lnTo>
                  <a:lnTo>
                    <a:pt x="30" y="102"/>
                  </a:lnTo>
                  <a:lnTo>
                    <a:pt x="36" y="104"/>
                  </a:lnTo>
                  <a:lnTo>
                    <a:pt x="62" y="104"/>
                  </a:lnTo>
                  <a:lnTo>
                    <a:pt x="63" y="71"/>
                  </a:lnTo>
                  <a:lnTo>
                    <a:pt x="99" y="91"/>
                  </a:lnTo>
                  <a:lnTo>
                    <a:pt x="110" y="99"/>
                  </a:lnTo>
                  <a:lnTo>
                    <a:pt x="122" y="99"/>
                  </a:lnTo>
                  <a:lnTo>
                    <a:pt x="152" y="100"/>
                  </a:lnTo>
                  <a:lnTo>
                    <a:pt x="180" y="88"/>
                  </a:lnTo>
                  <a:lnTo>
                    <a:pt x="178" y="65"/>
                  </a:lnTo>
                  <a:lnTo>
                    <a:pt x="192" y="63"/>
                  </a:lnTo>
                  <a:lnTo>
                    <a:pt x="220" y="61"/>
                  </a:lnTo>
                  <a:lnTo>
                    <a:pt x="230" y="44"/>
                  </a:lnTo>
                  <a:lnTo>
                    <a:pt x="252" y="52"/>
                  </a:lnTo>
                  <a:lnTo>
                    <a:pt x="267" y="44"/>
                  </a:lnTo>
                  <a:lnTo>
                    <a:pt x="283" y="36"/>
                  </a:lnTo>
                  <a:lnTo>
                    <a:pt x="290" y="17"/>
                  </a:lnTo>
                  <a:lnTo>
                    <a:pt x="297" y="5"/>
                  </a:lnTo>
                  <a:lnTo>
                    <a:pt x="334" y="9"/>
                  </a:lnTo>
                  <a:lnTo>
                    <a:pt x="354" y="0"/>
                  </a:lnTo>
                  <a:lnTo>
                    <a:pt x="378" y="19"/>
                  </a:lnTo>
                  <a:lnTo>
                    <a:pt x="407" y="9"/>
                  </a:lnTo>
                  <a:lnTo>
                    <a:pt x="419" y="21"/>
                  </a:lnTo>
                  <a:lnTo>
                    <a:pt x="441" y="43"/>
                  </a:lnTo>
                  <a:lnTo>
                    <a:pt x="458" y="43"/>
                  </a:lnTo>
                  <a:lnTo>
                    <a:pt x="465" y="51"/>
                  </a:lnTo>
                  <a:close/>
                </a:path>
              </a:pathLst>
            </a:custGeom>
            <a:solidFill>
              <a:srgbClr val="E306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grpSp>
          <p:nvGrpSpPr>
            <p:cNvPr id="60" name="Grupa 59">
              <a:extLst>
                <a:ext uri="{FF2B5EF4-FFF2-40B4-BE49-F238E27FC236}">
                  <a16:creationId xmlns:a16="http://schemas.microsoft.com/office/drawing/2014/main" id="{AAD843DA-2905-F52F-13FC-B4782E29BC73}"/>
                </a:ext>
              </a:extLst>
            </p:cNvPr>
            <p:cNvGrpSpPr/>
            <p:nvPr/>
          </p:nvGrpSpPr>
          <p:grpSpPr>
            <a:xfrm>
              <a:off x="8913813" y="3752850"/>
              <a:ext cx="1114425" cy="800100"/>
              <a:chOff x="8913813" y="3752850"/>
              <a:chExt cx="1114425" cy="800100"/>
            </a:xfrm>
          </p:grpSpPr>
          <p:sp>
            <p:nvSpPr>
              <p:cNvPr id="510" name="Freeform 58">
                <a:extLst>
                  <a:ext uri="{FF2B5EF4-FFF2-40B4-BE49-F238E27FC236}">
                    <a16:creationId xmlns:a16="http://schemas.microsoft.com/office/drawing/2014/main" id="{9B9C9986-6246-87B8-BCAF-529BFABD89E2}"/>
                  </a:ext>
                </a:extLst>
              </p:cNvPr>
              <p:cNvSpPr>
                <a:spLocks/>
              </p:cNvSpPr>
              <p:nvPr/>
            </p:nvSpPr>
            <p:spPr bwMode="auto">
              <a:xfrm>
                <a:off x="9771063" y="4310062"/>
                <a:ext cx="177800" cy="150813"/>
              </a:xfrm>
              <a:custGeom>
                <a:avLst/>
                <a:gdLst>
                  <a:gd name="T0" fmla="*/ 0 w 112"/>
                  <a:gd name="T1" fmla="*/ 75 h 95"/>
                  <a:gd name="T2" fmla="*/ 6 w 112"/>
                  <a:gd name="T3" fmla="*/ 48 h 95"/>
                  <a:gd name="T4" fmla="*/ 2 w 112"/>
                  <a:gd name="T5" fmla="*/ 27 h 95"/>
                  <a:gd name="T6" fmla="*/ 16 w 112"/>
                  <a:gd name="T7" fmla="*/ 27 h 95"/>
                  <a:gd name="T8" fmla="*/ 33 w 112"/>
                  <a:gd name="T9" fmla="*/ 30 h 95"/>
                  <a:gd name="T10" fmla="*/ 64 w 112"/>
                  <a:gd name="T11" fmla="*/ 10 h 95"/>
                  <a:gd name="T12" fmla="*/ 64 w 112"/>
                  <a:gd name="T13" fmla="*/ 0 h 95"/>
                  <a:gd name="T14" fmla="*/ 110 w 112"/>
                  <a:gd name="T15" fmla="*/ 6 h 95"/>
                  <a:gd name="T16" fmla="*/ 106 w 112"/>
                  <a:gd name="T17" fmla="*/ 30 h 95"/>
                  <a:gd name="T18" fmla="*/ 112 w 112"/>
                  <a:gd name="T19" fmla="*/ 95 h 95"/>
                  <a:gd name="T20" fmla="*/ 0 w 112"/>
                  <a:gd name="T21" fmla="*/ 7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2" h="95">
                    <a:moveTo>
                      <a:pt x="0" y="75"/>
                    </a:moveTo>
                    <a:lnTo>
                      <a:pt x="6" y="48"/>
                    </a:lnTo>
                    <a:lnTo>
                      <a:pt x="2" y="27"/>
                    </a:lnTo>
                    <a:lnTo>
                      <a:pt x="16" y="27"/>
                    </a:lnTo>
                    <a:lnTo>
                      <a:pt x="33" y="30"/>
                    </a:lnTo>
                    <a:lnTo>
                      <a:pt x="64" y="10"/>
                    </a:lnTo>
                    <a:lnTo>
                      <a:pt x="64" y="0"/>
                    </a:lnTo>
                    <a:lnTo>
                      <a:pt x="110" y="6"/>
                    </a:lnTo>
                    <a:lnTo>
                      <a:pt x="106" y="30"/>
                    </a:lnTo>
                    <a:lnTo>
                      <a:pt x="112" y="95"/>
                    </a:lnTo>
                    <a:lnTo>
                      <a:pt x="0" y="75"/>
                    </a:lnTo>
                    <a:close/>
                  </a:path>
                </a:pathLst>
              </a:custGeom>
              <a:solidFill>
                <a:srgbClr val="E306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511" name="Freeform 59">
                <a:extLst>
                  <a:ext uri="{FF2B5EF4-FFF2-40B4-BE49-F238E27FC236}">
                    <a16:creationId xmlns:a16="http://schemas.microsoft.com/office/drawing/2014/main" id="{7BA0DFC9-FD1D-9AB8-ACBC-762132666773}"/>
                  </a:ext>
                </a:extLst>
              </p:cNvPr>
              <p:cNvSpPr>
                <a:spLocks/>
              </p:cNvSpPr>
              <p:nvPr/>
            </p:nvSpPr>
            <p:spPr bwMode="auto">
              <a:xfrm>
                <a:off x="8913813" y="3752850"/>
                <a:ext cx="1114425" cy="800100"/>
              </a:xfrm>
              <a:custGeom>
                <a:avLst/>
                <a:gdLst>
                  <a:gd name="T0" fmla="*/ 702 w 702"/>
                  <a:gd name="T1" fmla="*/ 265 h 504"/>
                  <a:gd name="T2" fmla="*/ 697 w 702"/>
                  <a:gd name="T3" fmla="*/ 323 h 504"/>
                  <a:gd name="T4" fmla="*/ 673 w 702"/>
                  <a:gd name="T5" fmla="*/ 329 h 504"/>
                  <a:gd name="T6" fmla="*/ 666 w 702"/>
                  <a:gd name="T7" fmla="*/ 309 h 504"/>
                  <a:gd name="T8" fmla="*/ 653 w 702"/>
                  <a:gd name="T9" fmla="*/ 311 h 504"/>
                  <a:gd name="T10" fmla="*/ 653 w 702"/>
                  <a:gd name="T11" fmla="*/ 334 h 504"/>
                  <a:gd name="T12" fmla="*/ 650 w 702"/>
                  <a:gd name="T13" fmla="*/ 357 h 504"/>
                  <a:gd name="T14" fmla="*/ 604 w 702"/>
                  <a:gd name="T15" fmla="*/ 351 h 504"/>
                  <a:gd name="T16" fmla="*/ 604 w 702"/>
                  <a:gd name="T17" fmla="*/ 361 h 504"/>
                  <a:gd name="T18" fmla="*/ 573 w 702"/>
                  <a:gd name="T19" fmla="*/ 381 h 504"/>
                  <a:gd name="T20" fmla="*/ 556 w 702"/>
                  <a:gd name="T21" fmla="*/ 378 h 504"/>
                  <a:gd name="T22" fmla="*/ 542 w 702"/>
                  <a:gd name="T23" fmla="*/ 378 h 504"/>
                  <a:gd name="T24" fmla="*/ 546 w 702"/>
                  <a:gd name="T25" fmla="*/ 399 h 504"/>
                  <a:gd name="T26" fmla="*/ 540 w 702"/>
                  <a:gd name="T27" fmla="*/ 426 h 504"/>
                  <a:gd name="T28" fmla="*/ 526 w 702"/>
                  <a:gd name="T29" fmla="*/ 424 h 504"/>
                  <a:gd name="T30" fmla="*/ 480 w 702"/>
                  <a:gd name="T31" fmla="*/ 444 h 504"/>
                  <a:gd name="T32" fmla="*/ 432 w 702"/>
                  <a:gd name="T33" fmla="*/ 493 h 504"/>
                  <a:gd name="T34" fmla="*/ 345 w 702"/>
                  <a:gd name="T35" fmla="*/ 496 h 504"/>
                  <a:gd name="T36" fmla="*/ 333 w 702"/>
                  <a:gd name="T37" fmla="*/ 504 h 504"/>
                  <a:gd name="T38" fmla="*/ 319 w 702"/>
                  <a:gd name="T39" fmla="*/ 504 h 504"/>
                  <a:gd name="T40" fmla="*/ 222 w 702"/>
                  <a:gd name="T41" fmla="*/ 502 h 504"/>
                  <a:gd name="T42" fmla="*/ 219 w 702"/>
                  <a:gd name="T43" fmla="*/ 485 h 504"/>
                  <a:gd name="T44" fmla="*/ 230 w 702"/>
                  <a:gd name="T45" fmla="*/ 476 h 504"/>
                  <a:gd name="T46" fmla="*/ 185 w 702"/>
                  <a:gd name="T47" fmla="*/ 444 h 504"/>
                  <a:gd name="T48" fmla="*/ 205 w 702"/>
                  <a:gd name="T49" fmla="*/ 424 h 504"/>
                  <a:gd name="T50" fmla="*/ 190 w 702"/>
                  <a:gd name="T51" fmla="*/ 413 h 504"/>
                  <a:gd name="T52" fmla="*/ 183 w 702"/>
                  <a:gd name="T53" fmla="*/ 409 h 504"/>
                  <a:gd name="T54" fmla="*/ 158 w 702"/>
                  <a:gd name="T55" fmla="*/ 436 h 504"/>
                  <a:gd name="T56" fmla="*/ 98 w 702"/>
                  <a:gd name="T57" fmla="*/ 387 h 504"/>
                  <a:gd name="T58" fmla="*/ 106 w 702"/>
                  <a:gd name="T59" fmla="*/ 370 h 504"/>
                  <a:gd name="T60" fmla="*/ 54 w 702"/>
                  <a:gd name="T61" fmla="*/ 346 h 504"/>
                  <a:gd name="T62" fmla="*/ 49 w 702"/>
                  <a:gd name="T63" fmla="*/ 313 h 504"/>
                  <a:gd name="T64" fmla="*/ 19 w 702"/>
                  <a:gd name="T65" fmla="*/ 298 h 504"/>
                  <a:gd name="T66" fmla="*/ 0 w 702"/>
                  <a:gd name="T67" fmla="*/ 269 h 504"/>
                  <a:gd name="T68" fmla="*/ 34 w 702"/>
                  <a:gd name="T69" fmla="*/ 267 h 504"/>
                  <a:gd name="T70" fmla="*/ 42 w 702"/>
                  <a:gd name="T71" fmla="*/ 254 h 504"/>
                  <a:gd name="T72" fmla="*/ 67 w 702"/>
                  <a:gd name="T73" fmla="*/ 253 h 504"/>
                  <a:gd name="T74" fmla="*/ 94 w 702"/>
                  <a:gd name="T75" fmla="*/ 187 h 504"/>
                  <a:gd name="T76" fmla="*/ 101 w 702"/>
                  <a:gd name="T77" fmla="*/ 171 h 504"/>
                  <a:gd name="T78" fmla="*/ 125 w 702"/>
                  <a:gd name="T79" fmla="*/ 115 h 504"/>
                  <a:gd name="T80" fmla="*/ 131 w 702"/>
                  <a:gd name="T81" fmla="*/ 98 h 504"/>
                  <a:gd name="T82" fmla="*/ 147 w 702"/>
                  <a:gd name="T83" fmla="*/ 89 h 504"/>
                  <a:gd name="T84" fmla="*/ 163 w 702"/>
                  <a:gd name="T85" fmla="*/ 87 h 504"/>
                  <a:gd name="T86" fmla="*/ 181 w 702"/>
                  <a:gd name="T87" fmla="*/ 66 h 504"/>
                  <a:gd name="T88" fmla="*/ 190 w 702"/>
                  <a:gd name="T89" fmla="*/ 67 h 504"/>
                  <a:gd name="T90" fmla="*/ 189 w 702"/>
                  <a:gd name="T91" fmla="*/ 51 h 504"/>
                  <a:gd name="T92" fmla="*/ 215 w 702"/>
                  <a:gd name="T93" fmla="*/ 62 h 504"/>
                  <a:gd name="T94" fmla="*/ 291 w 702"/>
                  <a:gd name="T95" fmla="*/ 59 h 504"/>
                  <a:gd name="T96" fmla="*/ 319 w 702"/>
                  <a:gd name="T97" fmla="*/ 75 h 504"/>
                  <a:gd name="T98" fmla="*/ 341 w 702"/>
                  <a:gd name="T99" fmla="*/ 70 h 504"/>
                  <a:gd name="T100" fmla="*/ 349 w 702"/>
                  <a:gd name="T101" fmla="*/ 47 h 504"/>
                  <a:gd name="T102" fmla="*/ 405 w 702"/>
                  <a:gd name="T103" fmla="*/ 38 h 504"/>
                  <a:gd name="T104" fmla="*/ 417 w 702"/>
                  <a:gd name="T105" fmla="*/ 12 h 504"/>
                  <a:gd name="T106" fmla="*/ 442 w 702"/>
                  <a:gd name="T107" fmla="*/ 0 h 504"/>
                  <a:gd name="T108" fmla="*/ 512 w 702"/>
                  <a:gd name="T109" fmla="*/ 76 h 504"/>
                  <a:gd name="T110" fmla="*/ 573 w 702"/>
                  <a:gd name="T111" fmla="*/ 150 h 504"/>
                  <a:gd name="T112" fmla="*/ 577 w 702"/>
                  <a:gd name="T113" fmla="*/ 202 h 504"/>
                  <a:gd name="T114" fmla="*/ 581 w 702"/>
                  <a:gd name="T115" fmla="*/ 245 h 504"/>
                  <a:gd name="T116" fmla="*/ 581 w 702"/>
                  <a:gd name="T117" fmla="*/ 262 h 504"/>
                  <a:gd name="T118" fmla="*/ 613 w 702"/>
                  <a:gd name="T119" fmla="*/ 287 h 504"/>
                  <a:gd name="T120" fmla="*/ 637 w 702"/>
                  <a:gd name="T121" fmla="*/ 287 h 504"/>
                  <a:gd name="T122" fmla="*/ 684 w 702"/>
                  <a:gd name="T123" fmla="*/ 255 h 504"/>
                  <a:gd name="T124" fmla="*/ 702 w 702"/>
                  <a:gd name="T125" fmla="*/ 265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02" h="504">
                    <a:moveTo>
                      <a:pt x="702" y="265"/>
                    </a:moveTo>
                    <a:lnTo>
                      <a:pt x="697" y="323"/>
                    </a:lnTo>
                    <a:lnTo>
                      <a:pt x="673" y="329"/>
                    </a:lnTo>
                    <a:lnTo>
                      <a:pt x="666" y="309"/>
                    </a:lnTo>
                    <a:lnTo>
                      <a:pt x="653" y="311"/>
                    </a:lnTo>
                    <a:lnTo>
                      <a:pt x="653" y="334"/>
                    </a:lnTo>
                    <a:lnTo>
                      <a:pt x="650" y="357"/>
                    </a:lnTo>
                    <a:lnTo>
                      <a:pt x="604" y="351"/>
                    </a:lnTo>
                    <a:lnTo>
                      <a:pt x="604" y="361"/>
                    </a:lnTo>
                    <a:lnTo>
                      <a:pt x="573" y="381"/>
                    </a:lnTo>
                    <a:lnTo>
                      <a:pt x="556" y="378"/>
                    </a:lnTo>
                    <a:lnTo>
                      <a:pt x="542" y="378"/>
                    </a:lnTo>
                    <a:lnTo>
                      <a:pt x="546" y="399"/>
                    </a:lnTo>
                    <a:lnTo>
                      <a:pt x="540" y="426"/>
                    </a:lnTo>
                    <a:lnTo>
                      <a:pt x="526" y="424"/>
                    </a:lnTo>
                    <a:lnTo>
                      <a:pt x="480" y="444"/>
                    </a:lnTo>
                    <a:lnTo>
                      <a:pt x="432" y="493"/>
                    </a:lnTo>
                    <a:lnTo>
                      <a:pt x="345" y="496"/>
                    </a:lnTo>
                    <a:lnTo>
                      <a:pt x="333" y="504"/>
                    </a:lnTo>
                    <a:lnTo>
                      <a:pt x="319" y="504"/>
                    </a:lnTo>
                    <a:lnTo>
                      <a:pt x="222" y="502"/>
                    </a:lnTo>
                    <a:lnTo>
                      <a:pt x="219" y="485"/>
                    </a:lnTo>
                    <a:lnTo>
                      <a:pt x="230" y="476"/>
                    </a:lnTo>
                    <a:lnTo>
                      <a:pt x="185" y="444"/>
                    </a:lnTo>
                    <a:lnTo>
                      <a:pt x="205" y="424"/>
                    </a:lnTo>
                    <a:lnTo>
                      <a:pt x="190" y="413"/>
                    </a:lnTo>
                    <a:lnTo>
                      <a:pt x="183" y="409"/>
                    </a:lnTo>
                    <a:lnTo>
                      <a:pt x="158" y="436"/>
                    </a:lnTo>
                    <a:lnTo>
                      <a:pt x="98" y="387"/>
                    </a:lnTo>
                    <a:lnTo>
                      <a:pt x="106" y="370"/>
                    </a:lnTo>
                    <a:lnTo>
                      <a:pt x="54" y="346"/>
                    </a:lnTo>
                    <a:lnTo>
                      <a:pt x="49" y="313"/>
                    </a:lnTo>
                    <a:lnTo>
                      <a:pt x="19" y="298"/>
                    </a:lnTo>
                    <a:lnTo>
                      <a:pt x="0" y="269"/>
                    </a:lnTo>
                    <a:lnTo>
                      <a:pt x="34" y="267"/>
                    </a:lnTo>
                    <a:lnTo>
                      <a:pt x="42" y="254"/>
                    </a:lnTo>
                    <a:lnTo>
                      <a:pt x="67" y="253"/>
                    </a:lnTo>
                    <a:lnTo>
                      <a:pt x="94" y="187"/>
                    </a:lnTo>
                    <a:lnTo>
                      <a:pt x="101" y="171"/>
                    </a:lnTo>
                    <a:lnTo>
                      <a:pt x="125" y="115"/>
                    </a:lnTo>
                    <a:lnTo>
                      <a:pt x="131" y="98"/>
                    </a:lnTo>
                    <a:lnTo>
                      <a:pt x="147" y="89"/>
                    </a:lnTo>
                    <a:lnTo>
                      <a:pt x="163" y="87"/>
                    </a:lnTo>
                    <a:lnTo>
                      <a:pt x="181" y="66"/>
                    </a:lnTo>
                    <a:lnTo>
                      <a:pt x="190" y="67"/>
                    </a:lnTo>
                    <a:lnTo>
                      <a:pt x="189" y="51"/>
                    </a:lnTo>
                    <a:lnTo>
                      <a:pt x="215" y="62"/>
                    </a:lnTo>
                    <a:lnTo>
                      <a:pt x="291" y="59"/>
                    </a:lnTo>
                    <a:lnTo>
                      <a:pt x="319" y="75"/>
                    </a:lnTo>
                    <a:lnTo>
                      <a:pt x="341" y="70"/>
                    </a:lnTo>
                    <a:lnTo>
                      <a:pt x="349" y="47"/>
                    </a:lnTo>
                    <a:lnTo>
                      <a:pt x="405" y="38"/>
                    </a:lnTo>
                    <a:lnTo>
                      <a:pt x="417" y="12"/>
                    </a:lnTo>
                    <a:lnTo>
                      <a:pt x="442" y="0"/>
                    </a:lnTo>
                    <a:lnTo>
                      <a:pt x="512" y="76"/>
                    </a:lnTo>
                    <a:lnTo>
                      <a:pt x="573" y="150"/>
                    </a:lnTo>
                    <a:lnTo>
                      <a:pt x="577" y="202"/>
                    </a:lnTo>
                    <a:lnTo>
                      <a:pt x="581" y="245"/>
                    </a:lnTo>
                    <a:lnTo>
                      <a:pt x="581" y="262"/>
                    </a:lnTo>
                    <a:lnTo>
                      <a:pt x="613" y="287"/>
                    </a:lnTo>
                    <a:lnTo>
                      <a:pt x="637" y="287"/>
                    </a:lnTo>
                    <a:lnTo>
                      <a:pt x="684" y="255"/>
                    </a:lnTo>
                    <a:lnTo>
                      <a:pt x="702" y="26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grpSp>
        <p:grpSp>
          <p:nvGrpSpPr>
            <p:cNvPr id="61" name="Grupa 60">
              <a:extLst>
                <a:ext uri="{FF2B5EF4-FFF2-40B4-BE49-F238E27FC236}">
                  <a16:creationId xmlns:a16="http://schemas.microsoft.com/office/drawing/2014/main" id="{54BE36E9-2EF3-A3D9-3C04-1BF17C5794AC}"/>
                </a:ext>
              </a:extLst>
            </p:cNvPr>
            <p:cNvGrpSpPr/>
            <p:nvPr/>
          </p:nvGrpSpPr>
          <p:grpSpPr>
            <a:xfrm>
              <a:off x="8050213" y="3403600"/>
              <a:ext cx="666750" cy="398463"/>
              <a:chOff x="8050213" y="3403600"/>
              <a:chExt cx="666750" cy="398463"/>
            </a:xfrm>
          </p:grpSpPr>
          <p:sp>
            <p:nvSpPr>
              <p:cNvPr id="508" name="Freeform 60">
                <a:extLst>
                  <a:ext uri="{FF2B5EF4-FFF2-40B4-BE49-F238E27FC236}">
                    <a16:creationId xmlns:a16="http://schemas.microsoft.com/office/drawing/2014/main" id="{73CD4BB5-C5A6-22AE-734B-DB756B74539B}"/>
                  </a:ext>
                </a:extLst>
              </p:cNvPr>
              <p:cNvSpPr>
                <a:spLocks/>
              </p:cNvSpPr>
              <p:nvPr/>
            </p:nvSpPr>
            <p:spPr bwMode="auto">
              <a:xfrm>
                <a:off x="8050213" y="3471862"/>
                <a:ext cx="115888" cy="90488"/>
              </a:xfrm>
              <a:custGeom>
                <a:avLst/>
                <a:gdLst>
                  <a:gd name="T0" fmla="*/ 73 w 73"/>
                  <a:gd name="T1" fmla="*/ 40 h 57"/>
                  <a:gd name="T2" fmla="*/ 64 w 73"/>
                  <a:gd name="T3" fmla="*/ 47 h 57"/>
                  <a:gd name="T4" fmla="*/ 25 w 73"/>
                  <a:gd name="T5" fmla="*/ 57 h 57"/>
                  <a:gd name="T6" fmla="*/ 24 w 73"/>
                  <a:gd name="T7" fmla="*/ 49 h 57"/>
                  <a:gd name="T8" fmla="*/ 0 w 73"/>
                  <a:gd name="T9" fmla="*/ 28 h 57"/>
                  <a:gd name="T10" fmla="*/ 0 w 73"/>
                  <a:gd name="T11" fmla="*/ 11 h 57"/>
                  <a:gd name="T12" fmla="*/ 24 w 73"/>
                  <a:gd name="T13" fmla="*/ 12 h 57"/>
                  <a:gd name="T14" fmla="*/ 39 w 73"/>
                  <a:gd name="T15" fmla="*/ 0 h 57"/>
                  <a:gd name="T16" fmla="*/ 60 w 73"/>
                  <a:gd name="T17" fmla="*/ 15 h 57"/>
                  <a:gd name="T18" fmla="*/ 67 w 73"/>
                  <a:gd name="T19" fmla="*/ 39 h 57"/>
                  <a:gd name="T20" fmla="*/ 73 w 73"/>
                  <a:gd name="T21" fmla="*/ 4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3" h="57">
                    <a:moveTo>
                      <a:pt x="73" y="40"/>
                    </a:moveTo>
                    <a:lnTo>
                      <a:pt x="64" y="47"/>
                    </a:lnTo>
                    <a:lnTo>
                      <a:pt x="25" y="57"/>
                    </a:lnTo>
                    <a:lnTo>
                      <a:pt x="24" y="49"/>
                    </a:lnTo>
                    <a:lnTo>
                      <a:pt x="0" y="28"/>
                    </a:lnTo>
                    <a:lnTo>
                      <a:pt x="0" y="11"/>
                    </a:lnTo>
                    <a:lnTo>
                      <a:pt x="24" y="12"/>
                    </a:lnTo>
                    <a:lnTo>
                      <a:pt x="39" y="0"/>
                    </a:lnTo>
                    <a:lnTo>
                      <a:pt x="60" y="15"/>
                    </a:lnTo>
                    <a:lnTo>
                      <a:pt x="67" y="39"/>
                    </a:lnTo>
                    <a:lnTo>
                      <a:pt x="73" y="40"/>
                    </a:lnTo>
                    <a:close/>
                  </a:path>
                </a:pathLst>
              </a:custGeom>
              <a:solidFill>
                <a:srgbClr val="E306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509" name="Freeform 61">
                <a:extLst>
                  <a:ext uri="{FF2B5EF4-FFF2-40B4-BE49-F238E27FC236}">
                    <a16:creationId xmlns:a16="http://schemas.microsoft.com/office/drawing/2014/main" id="{7C131FAF-8A81-4F8F-35EC-9A969C7389D1}"/>
                  </a:ext>
                </a:extLst>
              </p:cNvPr>
              <p:cNvSpPr>
                <a:spLocks/>
              </p:cNvSpPr>
              <p:nvPr/>
            </p:nvSpPr>
            <p:spPr bwMode="auto">
              <a:xfrm>
                <a:off x="8089900" y="3403600"/>
                <a:ext cx="627063" cy="398463"/>
              </a:xfrm>
              <a:custGeom>
                <a:avLst/>
                <a:gdLst>
                  <a:gd name="T0" fmla="*/ 296 w 296"/>
                  <a:gd name="T1" fmla="*/ 123 h 188"/>
                  <a:gd name="T2" fmla="*/ 277 w 296"/>
                  <a:gd name="T3" fmla="*/ 133 h 188"/>
                  <a:gd name="T4" fmla="*/ 271 w 296"/>
                  <a:gd name="T5" fmla="*/ 135 h 188"/>
                  <a:gd name="T6" fmla="*/ 271 w 296"/>
                  <a:gd name="T7" fmla="*/ 148 h 188"/>
                  <a:gd name="T8" fmla="*/ 248 w 296"/>
                  <a:gd name="T9" fmla="*/ 167 h 188"/>
                  <a:gd name="T10" fmla="*/ 225 w 296"/>
                  <a:gd name="T11" fmla="*/ 166 h 188"/>
                  <a:gd name="T12" fmla="*/ 213 w 296"/>
                  <a:gd name="T13" fmla="*/ 181 h 188"/>
                  <a:gd name="T14" fmla="*/ 188 w 296"/>
                  <a:gd name="T15" fmla="*/ 170 h 188"/>
                  <a:gd name="T16" fmla="*/ 179 w 296"/>
                  <a:gd name="T17" fmla="*/ 179 h 188"/>
                  <a:gd name="T18" fmla="*/ 138 w 296"/>
                  <a:gd name="T19" fmla="*/ 163 h 188"/>
                  <a:gd name="T20" fmla="*/ 117 w 296"/>
                  <a:gd name="T21" fmla="*/ 155 h 188"/>
                  <a:gd name="T22" fmla="*/ 98 w 296"/>
                  <a:gd name="T23" fmla="*/ 188 h 188"/>
                  <a:gd name="T24" fmla="*/ 71 w 296"/>
                  <a:gd name="T25" fmla="*/ 186 h 188"/>
                  <a:gd name="T26" fmla="*/ 72 w 296"/>
                  <a:gd name="T27" fmla="*/ 159 h 188"/>
                  <a:gd name="T28" fmla="*/ 49 w 296"/>
                  <a:gd name="T29" fmla="*/ 136 h 188"/>
                  <a:gd name="T30" fmla="*/ 0 w 296"/>
                  <a:gd name="T31" fmla="*/ 88 h 188"/>
                  <a:gd name="T32" fmla="*/ 0 w 296"/>
                  <a:gd name="T33" fmla="*/ 75 h 188"/>
                  <a:gd name="T34" fmla="*/ 29 w 296"/>
                  <a:gd name="T35" fmla="*/ 67 h 188"/>
                  <a:gd name="T36" fmla="*/ 36 w 296"/>
                  <a:gd name="T37" fmla="*/ 62 h 188"/>
                  <a:gd name="T38" fmla="*/ 31 w 296"/>
                  <a:gd name="T39" fmla="*/ 61 h 188"/>
                  <a:gd name="T40" fmla="*/ 26 w 296"/>
                  <a:gd name="T41" fmla="*/ 43 h 188"/>
                  <a:gd name="T42" fmla="*/ 10 w 296"/>
                  <a:gd name="T43" fmla="*/ 32 h 188"/>
                  <a:gd name="T44" fmla="*/ 30 w 296"/>
                  <a:gd name="T45" fmla="*/ 32 h 188"/>
                  <a:gd name="T46" fmla="*/ 64 w 296"/>
                  <a:gd name="T47" fmla="*/ 0 h 188"/>
                  <a:gd name="T48" fmla="*/ 112 w 296"/>
                  <a:gd name="T49" fmla="*/ 0 h 188"/>
                  <a:gd name="T50" fmla="*/ 131 w 296"/>
                  <a:gd name="T51" fmla="*/ 7 h 188"/>
                  <a:gd name="T52" fmla="*/ 131 w 296"/>
                  <a:gd name="T53" fmla="*/ 7 h 188"/>
                  <a:gd name="T54" fmla="*/ 131 w 296"/>
                  <a:gd name="T55" fmla="*/ 7 h 188"/>
                  <a:gd name="T56" fmla="*/ 168 w 296"/>
                  <a:gd name="T57" fmla="*/ 22 h 188"/>
                  <a:gd name="T58" fmla="*/ 162 w 296"/>
                  <a:gd name="T59" fmla="*/ 43 h 188"/>
                  <a:gd name="T60" fmla="*/ 177 w 296"/>
                  <a:gd name="T61" fmla="*/ 66 h 188"/>
                  <a:gd name="T62" fmla="*/ 192 w 296"/>
                  <a:gd name="T63" fmla="*/ 57 h 188"/>
                  <a:gd name="T64" fmla="*/ 186 w 296"/>
                  <a:gd name="T65" fmla="*/ 41 h 188"/>
                  <a:gd name="T66" fmla="*/ 192 w 296"/>
                  <a:gd name="T67" fmla="*/ 37 h 188"/>
                  <a:gd name="T68" fmla="*/ 219 w 296"/>
                  <a:gd name="T69" fmla="*/ 52 h 188"/>
                  <a:gd name="T70" fmla="*/ 232 w 296"/>
                  <a:gd name="T71" fmla="*/ 51 h 188"/>
                  <a:gd name="T72" fmla="*/ 231 w 296"/>
                  <a:gd name="T73" fmla="*/ 65 h 188"/>
                  <a:gd name="T74" fmla="*/ 241 w 296"/>
                  <a:gd name="T75" fmla="*/ 77 h 188"/>
                  <a:gd name="T76" fmla="*/ 249 w 296"/>
                  <a:gd name="T77" fmla="*/ 73 h 188"/>
                  <a:gd name="T78" fmla="*/ 278 w 296"/>
                  <a:gd name="T79" fmla="*/ 85 h 188"/>
                  <a:gd name="T80" fmla="*/ 279 w 296"/>
                  <a:gd name="T81" fmla="*/ 99 h 188"/>
                  <a:gd name="T82" fmla="*/ 290 w 296"/>
                  <a:gd name="T83" fmla="*/ 107 h 188"/>
                  <a:gd name="T84" fmla="*/ 296 w 296"/>
                  <a:gd name="T85" fmla="*/ 123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96" h="188">
                    <a:moveTo>
                      <a:pt x="296" y="123"/>
                    </a:moveTo>
                    <a:cubicBezTo>
                      <a:pt x="277" y="133"/>
                      <a:pt x="277" y="133"/>
                      <a:pt x="277" y="133"/>
                    </a:cubicBezTo>
                    <a:cubicBezTo>
                      <a:pt x="271" y="135"/>
                      <a:pt x="271" y="135"/>
                      <a:pt x="271" y="135"/>
                    </a:cubicBezTo>
                    <a:cubicBezTo>
                      <a:pt x="271" y="148"/>
                      <a:pt x="271" y="148"/>
                      <a:pt x="271" y="148"/>
                    </a:cubicBezTo>
                    <a:cubicBezTo>
                      <a:pt x="248" y="167"/>
                      <a:pt x="248" y="167"/>
                      <a:pt x="248" y="167"/>
                    </a:cubicBezTo>
                    <a:cubicBezTo>
                      <a:pt x="225" y="166"/>
                      <a:pt x="225" y="166"/>
                      <a:pt x="225" y="166"/>
                    </a:cubicBezTo>
                    <a:cubicBezTo>
                      <a:pt x="213" y="181"/>
                      <a:pt x="213" y="181"/>
                      <a:pt x="213" y="181"/>
                    </a:cubicBezTo>
                    <a:cubicBezTo>
                      <a:pt x="188" y="170"/>
                      <a:pt x="188" y="170"/>
                      <a:pt x="188" y="170"/>
                    </a:cubicBezTo>
                    <a:cubicBezTo>
                      <a:pt x="179" y="179"/>
                      <a:pt x="179" y="179"/>
                      <a:pt x="179" y="179"/>
                    </a:cubicBezTo>
                    <a:cubicBezTo>
                      <a:pt x="138" y="163"/>
                      <a:pt x="138" y="163"/>
                      <a:pt x="138" y="163"/>
                    </a:cubicBezTo>
                    <a:cubicBezTo>
                      <a:pt x="117" y="155"/>
                      <a:pt x="117" y="155"/>
                      <a:pt x="117" y="155"/>
                    </a:cubicBezTo>
                    <a:cubicBezTo>
                      <a:pt x="98" y="188"/>
                      <a:pt x="98" y="188"/>
                      <a:pt x="98" y="188"/>
                    </a:cubicBezTo>
                    <a:cubicBezTo>
                      <a:pt x="71" y="186"/>
                      <a:pt x="71" y="186"/>
                      <a:pt x="71" y="186"/>
                    </a:cubicBezTo>
                    <a:cubicBezTo>
                      <a:pt x="72" y="159"/>
                      <a:pt x="72" y="159"/>
                      <a:pt x="72" y="159"/>
                    </a:cubicBezTo>
                    <a:cubicBezTo>
                      <a:pt x="49" y="136"/>
                      <a:pt x="49" y="136"/>
                      <a:pt x="49" y="136"/>
                    </a:cubicBezTo>
                    <a:cubicBezTo>
                      <a:pt x="0" y="88"/>
                      <a:pt x="0" y="88"/>
                      <a:pt x="0" y="88"/>
                    </a:cubicBezTo>
                    <a:cubicBezTo>
                      <a:pt x="0" y="75"/>
                      <a:pt x="0" y="75"/>
                      <a:pt x="0" y="75"/>
                    </a:cubicBezTo>
                    <a:cubicBezTo>
                      <a:pt x="29" y="67"/>
                      <a:pt x="29" y="67"/>
                      <a:pt x="29" y="67"/>
                    </a:cubicBezTo>
                    <a:cubicBezTo>
                      <a:pt x="36" y="62"/>
                      <a:pt x="36" y="62"/>
                      <a:pt x="36" y="62"/>
                    </a:cubicBezTo>
                    <a:cubicBezTo>
                      <a:pt x="31" y="61"/>
                      <a:pt x="31" y="61"/>
                      <a:pt x="31" y="61"/>
                    </a:cubicBezTo>
                    <a:cubicBezTo>
                      <a:pt x="26" y="43"/>
                      <a:pt x="26" y="43"/>
                      <a:pt x="26" y="43"/>
                    </a:cubicBezTo>
                    <a:cubicBezTo>
                      <a:pt x="10" y="32"/>
                      <a:pt x="10" y="32"/>
                      <a:pt x="10" y="32"/>
                    </a:cubicBezTo>
                    <a:cubicBezTo>
                      <a:pt x="30" y="32"/>
                      <a:pt x="30" y="32"/>
                      <a:pt x="30" y="32"/>
                    </a:cubicBezTo>
                    <a:cubicBezTo>
                      <a:pt x="64" y="0"/>
                      <a:pt x="64" y="0"/>
                      <a:pt x="64" y="0"/>
                    </a:cubicBezTo>
                    <a:cubicBezTo>
                      <a:pt x="112" y="0"/>
                      <a:pt x="112" y="0"/>
                      <a:pt x="112" y="0"/>
                    </a:cubicBezTo>
                    <a:cubicBezTo>
                      <a:pt x="131" y="7"/>
                      <a:pt x="131" y="7"/>
                      <a:pt x="131" y="7"/>
                    </a:cubicBezTo>
                    <a:cubicBezTo>
                      <a:pt x="131" y="7"/>
                      <a:pt x="131" y="7"/>
                      <a:pt x="131" y="7"/>
                    </a:cubicBezTo>
                    <a:cubicBezTo>
                      <a:pt x="131" y="7"/>
                      <a:pt x="131" y="7"/>
                      <a:pt x="131" y="7"/>
                    </a:cubicBezTo>
                    <a:cubicBezTo>
                      <a:pt x="168" y="22"/>
                      <a:pt x="168" y="22"/>
                      <a:pt x="168" y="22"/>
                    </a:cubicBezTo>
                    <a:cubicBezTo>
                      <a:pt x="162" y="43"/>
                      <a:pt x="162" y="43"/>
                      <a:pt x="162" y="43"/>
                    </a:cubicBezTo>
                    <a:cubicBezTo>
                      <a:pt x="177" y="66"/>
                      <a:pt x="177" y="66"/>
                      <a:pt x="177" y="66"/>
                    </a:cubicBezTo>
                    <a:cubicBezTo>
                      <a:pt x="192" y="57"/>
                      <a:pt x="192" y="57"/>
                      <a:pt x="192" y="57"/>
                    </a:cubicBezTo>
                    <a:cubicBezTo>
                      <a:pt x="186" y="41"/>
                      <a:pt x="186" y="41"/>
                      <a:pt x="186" y="41"/>
                    </a:cubicBezTo>
                    <a:cubicBezTo>
                      <a:pt x="192" y="37"/>
                      <a:pt x="192" y="37"/>
                      <a:pt x="192" y="37"/>
                    </a:cubicBezTo>
                    <a:cubicBezTo>
                      <a:pt x="219" y="52"/>
                      <a:pt x="219" y="52"/>
                      <a:pt x="219" y="52"/>
                    </a:cubicBezTo>
                    <a:cubicBezTo>
                      <a:pt x="232" y="51"/>
                      <a:pt x="232" y="51"/>
                      <a:pt x="232" y="51"/>
                    </a:cubicBezTo>
                    <a:cubicBezTo>
                      <a:pt x="231" y="65"/>
                      <a:pt x="231" y="65"/>
                      <a:pt x="231" y="65"/>
                    </a:cubicBezTo>
                    <a:cubicBezTo>
                      <a:pt x="241" y="77"/>
                      <a:pt x="241" y="77"/>
                      <a:pt x="241" y="77"/>
                    </a:cubicBezTo>
                    <a:cubicBezTo>
                      <a:pt x="249" y="73"/>
                      <a:pt x="249" y="73"/>
                      <a:pt x="249" y="73"/>
                    </a:cubicBezTo>
                    <a:cubicBezTo>
                      <a:pt x="278" y="85"/>
                      <a:pt x="278" y="85"/>
                      <a:pt x="278" y="85"/>
                    </a:cubicBezTo>
                    <a:cubicBezTo>
                      <a:pt x="279" y="99"/>
                      <a:pt x="279" y="99"/>
                      <a:pt x="279" y="99"/>
                    </a:cubicBezTo>
                    <a:cubicBezTo>
                      <a:pt x="290" y="107"/>
                      <a:pt x="290" y="107"/>
                      <a:pt x="290" y="107"/>
                    </a:cubicBezTo>
                    <a:lnTo>
                      <a:pt x="296" y="123"/>
                    </a:lnTo>
                    <a:close/>
                  </a:path>
                </a:pathLst>
              </a:custGeom>
              <a:solidFill>
                <a:srgbClr val="E306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grpSp>
        <p:sp>
          <p:nvSpPr>
            <p:cNvPr id="62" name="Freeform 62">
              <a:extLst>
                <a:ext uri="{FF2B5EF4-FFF2-40B4-BE49-F238E27FC236}">
                  <a16:creationId xmlns:a16="http://schemas.microsoft.com/office/drawing/2014/main" id="{7771B6AE-979D-7399-4FF2-DCB0401F0381}"/>
                </a:ext>
              </a:extLst>
            </p:cNvPr>
            <p:cNvSpPr>
              <a:spLocks/>
            </p:cNvSpPr>
            <p:nvPr/>
          </p:nvSpPr>
          <p:spPr bwMode="auto">
            <a:xfrm>
              <a:off x="8529638" y="3629025"/>
              <a:ext cx="615950" cy="306388"/>
            </a:xfrm>
            <a:custGeom>
              <a:avLst/>
              <a:gdLst>
                <a:gd name="T0" fmla="*/ 379 w 388"/>
                <a:gd name="T1" fmla="*/ 74 h 193"/>
                <a:gd name="T2" fmla="*/ 380 w 388"/>
                <a:gd name="T3" fmla="*/ 74 h 193"/>
                <a:gd name="T4" fmla="*/ 365 w 388"/>
                <a:gd name="T5" fmla="*/ 102 h 193"/>
                <a:gd name="T6" fmla="*/ 336 w 388"/>
                <a:gd name="T7" fmla="*/ 112 h 193"/>
                <a:gd name="T8" fmla="*/ 312 w 388"/>
                <a:gd name="T9" fmla="*/ 93 h 193"/>
                <a:gd name="T10" fmla="*/ 292 w 388"/>
                <a:gd name="T11" fmla="*/ 102 h 193"/>
                <a:gd name="T12" fmla="*/ 255 w 388"/>
                <a:gd name="T13" fmla="*/ 98 h 193"/>
                <a:gd name="T14" fmla="*/ 248 w 388"/>
                <a:gd name="T15" fmla="*/ 110 h 193"/>
                <a:gd name="T16" fmla="*/ 241 w 388"/>
                <a:gd name="T17" fmla="*/ 129 h 193"/>
                <a:gd name="T18" fmla="*/ 225 w 388"/>
                <a:gd name="T19" fmla="*/ 137 h 193"/>
                <a:gd name="T20" fmla="*/ 210 w 388"/>
                <a:gd name="T21" fmla="*/ 145 h 193"/>
                <a:gd name="T22" fmla="*/ 188 w 388"/>
                <a:gd name="T23" fmla="*/ 137 h 193"/>
                <a:gd name="T24" fmla="*/ 178 w 388"/>
                <a:gd name="T25" fmla="*/ 154 h 193"/>
                <a:gd name="T26" fmla="*/ 149 w 388"/>
                <a:gd name="T27" fmla="*/ 156 h 193"/>
                <a:gd name="T28" fmla="*/ 136 w 388"/>
                <a:gd name="T29" fmla="*/ 158 h 193"/>
                <a:gd name="T30" fmla="*/ 138 w 388"/>
                <a:gd name="T31" fmla="*/ 181 h 193"/>
                <a:gd name="T32" fmla="*/ 110 w 388"/>
                <a:gd name="T33" fmla="*/ 193 h 193"/>
                <a:gd name="T34" fmla="*/ 80 w 388"/>
                <a:gd name="T35" fmla="*/ 192 h 193"/>
                <a:gd name="T36" fmla="*/ 68 w 388"/>
                <a:gd name="T37" fmla="*/ 192 h 193"/>
                <a:gd name="T38" fmla="*/ 57 w 388"/>
                <a:gd name="T39" fmla="*/ 184 h 193"/>
                <a:gd name="T40" fmla="*/ 21 w 388"/>
                <a:gd name="T41" fmla="*/ 164 h 193"/>
                <a:gd name="T42" fmla="*/ 17 w 388"/>
                <a:gd name="T43" fmla="*/ 158 h 193"/>
                <a:gd name="T44" fmla="*/ 0 w 388"/>
                <a:gd name="T45" fmla="*/ 125 h 193"/>
                <a:gd name="T46" fmla="*/ 8 w 388"/>
                <a:gd name="T47" fmla="*/ 100 h 193"/>
                <a:gd name="T48" fmla="*/ 24 w 388"/>
                <a:gd name="T49" fmla="*/ 80 h 193"/>
                <a:gd name="T50" fmla="*/ 54 w 388"/>
                <a:gd name="T51" fmla="*/ 81 h 193"/>
                <a:gd name="T52" fmla="*/ 85 w 388"/>
                <a:gd name="T53" fmla="*/ 56 h 193"/>
                <a:gd name="T54" fmla="*/ 85 w 388"/>
                <a:gd name="T55" fmla="*/ 38 h 193"/>
                <a:gd name="T56" fmla="*/ 93 w 388"/>
                <a:gd name="T57" fmla="*/ 36 h 193"/>
                <a:gd name="T58" fmla="*/ 118 w 388"/>
                <a:gd name="T59" fmla="*/ 22 h 193"/>
                <a:gd name="T60" fmla="*/ 154 w 388"/>
                <a:gd name="T61" fmla="*/ 0 h 193"/>
                <a:gd name="T62" fmla="*/ 164 w 388"/>
                <a:gd name="T63" fmla="*/ 17 h 193"/>
                <a:gd name="T64" fmla="*/ 180 w 388"/>
                <a:gd name="T65" fmla="*/ 25 h 193"/>
                <a:gd name="T66" fmla="*/ 180 w 388"/>
                <a:gd name="T67" fmla="*/ 40 h 193"/>
                <a:gd name="T68" fmla="*/ 196 w 388"/>
                <a:gd name="T69" fmla="*/ 42 h 193"/>
                <a:gd name="T70" fmla="*/ 201 w 388"/>
                <a:gd name="T71" fmla="*/ 32 h 193"/>
                <a:gd name="T72" fmla="*/ 214 w 388"/>
                <a:gd name="T73" fmla="*/ 25 h 193"/>
                <a:gd name="T74" fmla="*/ 244 w 388"/>
                <a:gd name="T75" fmla="*/ 21 h 193"/>
                <a:gd name="T76" fmla="*/ 256 w 388"/>
                <a:gd name="T77" fmla="*/ 29 h 193"/>
                <a:gd name="T78" fmla="*/ 265 w 388"/>
                <a:gd name="T79" fmla="*/ 17 h 193"/>
                <a:gd name="T80" fmla="*/ 309 w 388"/>
                <a:gd name="T81" fmla="*/ 17 h 193"/>
                <a:gd name="T82" fmla="*/ 368 w 388"/>
                <a:gd name="T83" fmla="*/ 50 h 193"/>
                <a:gd name="T84" fmla="*/ 388 w 388"/>
                <a:gd name="T85" fmla="*/ 57 h 193"/>
                <a:gd name="T86" fmla="*/ 379 w 388"/>
                <a:gd name="T87" fmla="*/ 74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88" h="193">
                  <a:moveTo>
                    <a:pt x="379" y="74"/>
                  </a:moveTo>
                  <a:lnTo>
                    <a:pt x="380" y="74"/>
                  </a:lnTo>
                  <a:lnTo>
                    <a:pt x="365" y="102"/>
                  </a:lnTo>
                  <a:lnTo>
                    <a:pt x="336" y="112"/>
                  </a:lnTo>
                  <a:lnTo>
                    <a:pt x="312" y="93"/>
                  </a:lnTo>
                  <a:lnTo>
                    <a:pt x="292" y="102"/>
                  </a:lnTo>
                  <a:lnTo>
                    <a:pt x="255" y="98"/>
                  </a:lnTo>
                  <a:lnTo>
                    <a:pt x="248" y="110"/>
                  </a:lnTo>
                  <a:lnTo>
                    <a:pt x="241" y="129"/>
                  </a:lnTo>
                  <a:lnTo>
                    <a:pt x="225" y="137"/>
                  </a:lnTo>
                  <a:lnTo>
                    <a:pt x="210" y="145"/>
                  </a:lnTo>
                  <a:lnTo>
                    <a:pt x="188" y="137"/>
                  </a:lnTo>
                  <a:lnTo>
                    <a:pt x="178" y="154"/>
                  </a:lnTo>
                  <a:lnTo>
                    <a:pt x="149" y="156"/>
                  </a:lnTo>
                  <a:lnTo>
                    <a:pt x="136" y="158"/>
                  </a:lnTo>
                  <a:lnTo>
                    <a:pt x="138" y="181"/>
                  </a:lnTo>
                  <a:lnTo>
                    <a:pt x="110" y="193"/>
                  </a:lnTo>
                  <a:lnTo>
                    <a:pt x="80" y="192"/>
                  </a:lnTo>
                  <a:lnTo>
                    <a:pt x="68" y="192"/>
                  </a:lnTo>
                  <a:lnTo>
                    <a:pt x="57" y="184"/>
                  </a:lnTo>
                  <a:lnTo>
                    <a:pt x="21" y="164"/>
                  </a:lnTo>
                  <a:lnTo>
                    <a:pt x="17" y="158"/>
                  </a:lnTo>
                  <a:lnTo>
                    <a:pt x="0" y="125"/>
                  </a:lnTo>
                  <a:lnTo>
                    <a:pt x="8" y="100"/>
                  </a:lnTo>
                  <a:lnTo>
                    <a:pt x="24" y="80"/>
                  </a:lnTo>
                  <a:lnTo>
                    <a:pt x="54" y="81"/>
                  </a:lnTo>
                  <a:lnTo>
                    <a:pt x="85" y="56"/>
                  </a:lnTo>
                  <a:lnTo>
                    <a:pt x="85" y="38"/>
                  </a:lnTo>
                  <a:lnTo>
                    <a:pt x="93" y="36"/>
                  </a:lnTo>
                  <a:lnTo>
                    <a:pt x="118" y="22"/>
                  </a:lnTo>
                  <a:lnTo>
                    <a:pt x="154" y="0"/>
                  </a:lnTo>
                  <a:lnTo>
                    <a:pt x="164" y="17"/>
                  </a:lnTo>
                  <a:lnTo>
                    <a:pt x="180" y="25"/>
                  </a:lnTo>
                  <a:lnTo>
                    <a:pt x="180" y="40"/>
                  </a:lnTo>
                  <a:lnTo>
                    <a:pt x="196" y="42"/>
                  </a:lnTo>
                  <a:lnTo>
                    <a:pt x="201" y="32"/>
                  </a:lnTo>
                  <a:lnTo>
                    <a:pt x="214" y="25"/>
                  </a:lnTo>
                  <a:lnTo>
                    <a:pt x="244" y="21"/>
                  </a:lnTo>
                  <a:lnTo>
                    <a:pt x="256" y="29"/>
                  </a:lnTo>
                  <a:lnTo>
                    <a:pt x="265" y="17"/>
                  </a:lnTo>
                  <a:lnTo>
                    <a:pt x="309" y="17"/>
                  </a:lnTo>
                  <a:lnTo>
                    <a:pt x="368" y="50"/>
                  </a:lnTo>
                  <a:lnTo>
                    <a:pt x="388" y="57"/>
                  </a:lnTo>
                  <a:lnTo>
                    <a:pt x="379" y="74"/>
                  </a:lnTo>
                  <a:close/>
                </a:path>
              </a:pathLst>
            </a:custGeom>
            <a:solidFill>
              <a:srgbClr val="E306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grpSp>
          <p:nvGrpSpPr>
            <p:cNvPr id="63" name="Grupa 62">
              <a:extLst>
                <a:ext uri="{FF2B5EF4-FFF2-40B4-BE49-F238E27FC236}">
                  <a16:creationId xmlns:a16="http://schemas.microsoft.com/office/drawing/2014/main" id="{5D7E05C0-8C43-5973-08AF-4F4C46E6B316}"/>
                </a:ext>
              </a:extLst>
            </p:cNvPr>
            <p:cNvGrpSpPr/>
            <p:nvPr/>
          </p:nvGrpSpPr>
          <p:grpSpPr>
            <a:xfrm>
              <a:off x="9109075" y="2982912"/>
              <a:ext cx="1976438" cy="1333501"/>
              <a:chOff x="9109075" y="2982912"/>
              <a:chExt cx="1976438" cy="1333501"/>
            </a:xfrm>
          </p:grpSpPr>
          <p:sp>
            <p:nvSpPr>
              <p:cNvPr id="504" name="Freeform 63">
                <a:extLst>
                  <a:ext uri="{FF2B5EF4-FFF2-40B4-BE49-F238E27FC236}">
                    <a16:creationId xmlns:a16="http://schemas.microsoft.com/office/drawing/2014/main" id="{D63F55CF-4934-DF5E-2831-661A4AE50B42}"/>
                  </a:ext>
                </a:extLst>
              </p:cNvPr>
              <p:cNvSpPr>
                <a:spLocks/>
              </p:cNvSpPr>
              <p:nvPr/>
            </p:nvSpPr>
            <p:spPr bwMode="auto">
              <a:xfrm>
                <a:off x="9109075" y="3719512"/>
                <a:ext cx="266700" cy="139700"/>
              </a:xfrm>
              <a:custGeom>
                <a:avLst/>
                <a:gdLst>
                  <a:gd name="T0" fmla="*/ 70 w 168"/>
                  <a:gd name="T1" fmla="*/ 15 h 88"/>
                  <a:gd name="T2" fmla="*/ 23 w 168"/>
                  <a:gd name="T3" fmla="*/ 0 h 88"/>
                  <a:gd name="T4" fmla="*/ 14 w 168"/>
                  <a:gd name="T5" fmla="*/ 17 h 88"/>
                  <a:gd name="T6" fmla="*/ 15 w 168"/>
                  <a:gd name="T7" fmla="*/ 17 h 88"/>
                  <a:gd name="T8" fmla="*/ 0 w 168"/>
                  <a:gd name="T9" fmla="*/ 45 h 88"/>
                  <a:gd name="T10" fmla="*/ 12 w 168"/>
                  <a:gd name="T11" fmla="*/ 57 h 88"/>
                  <a:gd name="T12" fmla="*/ 34 w 168"/>
                  <a:gd name="T13" fmla="*/ 79 h 88"/>
                  <a:gd name="T14" fmla="*/ 51 w 168"/>
                  <a:gd name="T15" fmla="*/ 79 h 88"/>
                  <a:gd name="T16" fmla="*/ 58 w 168"/>
                  <a:gd name="T17" fmla="*/ 87 h 88"/>
                  <a:gd name="T18" fmla="*/ 67 w 168"/>
                  <a:gd name="T19" fmla="*/ 88 h 88"/>
                  <a:gd name="T20" fmla="*/ 66 w 168"/>
                  <a:gd name="T21" fmla="*/ 72 h 88"/>
                  <a:gd name="T22" fmla="*/ 92 w 168"/>
                  <a:gd name="T23" fmla="*/ 83 h 88"/>
                  <a:gd name="T24" fmla="*/ 168 w 168"/>
                  <a:gd name="T25" fmla="*/ 80 h 88"/>
                  <a:gd name="T26" fmla="*/ 156 w 168"/>
                  <a:gd name="T27" fmla="*/ 44 h 88"/>
                  <a:gd name="T28" fmla="*/ 70 w 168"/>
                  <a:gd name="T29" fmla="*/ 1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8" h="88">
                    <a:moveTo>
                      <a:pt x="70" y="15"/>
                    </a:moveTo>
                    <a:lnTo>
                      <a:pt x="23" y="0"/>
                    </a:lnTo>
                    <a:lnTo>
                      <a:pt x="14" y="17"/>
                    </a:lnTo>
                    <a:lnTo>
                      <a:pt x="15" y="17"/>
                    </a:lnTo>
                    <a:lnTo>
                      <a:pt x="0" y="45"/>
                    </a:lnTo>
                    <a:lnTo>
                      <a:pt x="12" y="57"/>
                    </a:lnTo>
                    <a:lnTo>
                      <a:pt x="34" y="79"/>
                    </a:lnTo>
                    <a:lnTo>
                      <a:pt x="51" y="79"/>
                    </a:lnTo>
                    <a:lnTo>
                      <a:pt x="58" y="87"/>
                    </a:lnTo>
                    <a:lnTo>
                      <a:pt x="67" y="88"/>
                    </a:lnTo>
                    <a:lnTo>
                      <a:pt x="66" y="72"/>
                    </a:lnTo>
                    <a:lnTo>
                      <a:pt x="92" y="83"/>
                    </a:lnTo>
                    <a:lnTo>
                      <a:pt x="168" y="80"/>
                    </a:lnTo>
                    <a:lnTo>
                      <a:pt x="156" y="44"/>
                    </a:lnTo>
                    <a:lnTo>
                      <a:pt x="70" y="15"/>
                    </a:lnTo>
                    <a:close/>
                  </a:path>
                </a:pathLst>
              </a:custGeom>
              <a:solidFill>
                <a:srgbClr val="E306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505" name="Freeform 64">
                <a:extLst>
                  <a:ext uri="{FF2B5EF4-FFF2-40B4-BE49-F238E27FC236}">
                    <a16:creationId xmlns:a16="http://schemas.microsoft.com/office/drawing/2014/main" id="{B8B7116A-1896-8C0A-077E-37CC99701603}"/>
                  </a:ext>
                </a:extLst>
              </p:cNvPr>
              <p:cNvSpPr>
                <a:spLocks/>
              </p:cNvSpPr>
              <p:nvPr/>
            </p:nvSpPr>
            <p:spPr bwMode="auto">
              <a:xfrm>
                <a:off x="9420225" y="3727450"/>
                <a:ext cx="257175" cy="144463"/>
              </a:xfrm>
              <a:custGeom>
                <a:avLst/>
                <a:gdLst>
                  <a:gd name="T0" fmla="*/ 22 w 162"/>
                  <a:gd name="T1" fmla="*/ 0 h 91"/>
                  <a:gd name="T2" fmla="*/ 19 w 162"/>
                  <a:gd name="T3" fmla="*/ 7 h 91"/>
                  <a:gd name="T4" fmla="*/ 24 w 162"/>
                  <a:gd name="T5" fmla="*/ 28 h 91"/>
                  <a:gd name="T6" fmla="*/ 8 w 162"/>
                  <a:gd name="T7" fmla="*/ 43 h 91"/>
                  <a:gd name="T8" fmla="*/ 2 w 162"/>
                  <a:gd name="T9" fmla="*/ 71 h 91"/>
                  <a:gd name="T10" fmla="*/ 0 w 162"/>
                  <a:gd name="T11" fmla="*/ 91 h 91"/>
                  <a:gd name="T12" fmla="*/ 22 w 162"/>
                  <a:gd name="T13" fmla="*/ 86 h 91"/>
                  <a:gd name="T14" fmla="*/ 30 w 162"/>
                  <a:gd name="T15" fmla="*/ 63 h 91"/>
                  <a:gd name="T16" fmla="*/ 86 w 162"/>
                  <a:gd name="T17" fmla="*/ 54 h 91"/>
                  <a:gd name="T18" fmla="*/ 98 w 162"/>
                  <a:gd name="T19" fmla="*/ 28 h 91"/>
                  <a:gd name="T20" fmla="*/ 123 w 162"/>
                  <a:gd name="T21" fmla="*/ 16 h 91"/>
                  <a:gd name="T22" fmla="*/ 162 w 162"/>
                  <a:gd name="T23" fmla="*/ 19 h 91"/>
                  <a:gd name="T24" fmla="*/ 158 w 162"/>
                  <a:gd name="T25" fmla="*/ 6 h 91"/>
                  <a:gd name="T26" fmla="*/ 99 w 162"/>
                  <a:gd name="T27" fmla="*/ 12 h 91"/>
                  <a:gd name="T28" fmla="*/ 85 w 162"/>
                  <a:gd name="T29" fmla="*/ 20 h 91"/>
                  <a:gd name="T30" fmla="*/ 22 w 162"/>
                  <a:gd name="T31"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2" h="91">
                    <a:moveTo>
                      <a:pt x="22" y="0"/>
                    </a:moveTo>
                    <a:lnTo>
                      <a:pt x="19" y="7"/>
                    </a:lnTo>
                    <a:lnTo>
                      <a:pt x="24" y="28"/>
                    </a:lnTo>
                    <a:lnTo>
                      <a:pt x="8" y="43"/>
                    </a:lnTo>
                    <a:lnTo>
                      <a:pt x="2" y="71"/>
                    </a:lnTo>
                    <a:lnTo>
                      <a:pt x="0" y="91"/>
                    </a:lnTo>
                    <a:lnTo>
                      <a:pt x="22" y="86"/>
                    </a:lnTo>
                    <a:lnTo>
                      <a:pt x="30" y="63"/>
                    </a:lnTo>
                    <a:lnTo>
                      <a:pt x="86" y="54"/>
                    </a:lnTo>
                    <a:lnTo>
                      <a:pt x="98" y="28"/>
                    </a:lnTo>
                    <a:lnTo>
                      <a:pt x="123" y="16"/>
                    </a:lnTo>
                    <a:lnTo>
                      <a:pt x="162" y="19"/>
                    </a:lnTo>
                    <a:lnTo>
                      <a:pt x="158" y="6"/>
                    </a:lnTo>
                    <a:lnTo>
                      <a:pt x="99" y="12"/>
                    </a:lnTo>
                    <a:lnTo>
                      <a:pt x="85" y="20"/>
                    </a:lnTo>
                    <a:lnTo>
                      <a:pt x="22" y="0"/>
                    </a:lnTo>
                    <a:close/>
                  </a:path>
                </a:pathLst>
              </a:custGeom>
              <a:solidFill>
                <a:srgbClr val="E306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506" name="Freeform 65">
                <a:extLst>
                  <a:ext uri="{FF2B5EF4-FFF2-40B4-BE49-F238E27FC236}">
                    <a16:creationId xmlns:a16="http://schemas.microsoft.com/office/drawing/2014/main" id="{22DF44E4-5B50-0FE9-2641-F489A3360653}"/>
                  </a:ext>
                </a:extLst>
              </p:cNvPr>
              <p:cNvSpPr>
                <a:spLocks/>
              </p:cNvSpPr>
              <p:nvPr/>
            </p:nvSpPr>
            <p:spPr bwMode="auto">
              <a:xfrm>
                <a:off x="10360025" y="4003675"/>
                <a:ext cx="477838" cy="312738"/>
              </a:xfrm>
              <a:custGeom>
                <a:avLst/>
                <a:gdLst>
                  <a:gd name="T0" fmla="*/ 60 w 301"/>
                  <a:gd name="T1" fmla="*/ 15 h 197"/>
                  <a:gd name="T2" fmla="*/ 78 w 301"/>
                  <a:gd name="T3" fmla="*/ 0 h 197"/>
                  <a:gd name="T4" fmla="*/ 90 w 301"/>
                  <a:gd name="T5" fmla="*/ 20 h 197"/>
                  <a:gd name="T6" fmla="*/ 157 w 301"/>
                  <a:gd name="T7" fmla="*/ 32 h 197"/>
                  <a:gd name="T8" fmla="*/ 193 w 301"/>
                  <a:gd name="T9" fmla="*/ 67 h 197"/>
                  <a:gd name="T10" fmla="*/ 214 w 301"/>
                  <a:gd name="T11" fmla="*/ 71 h 197"/>
                  <a:gd name="T12" fmla="*/ 247 w 301"/>
                  <a:gd name="T13" fmla="*/ 47 h 197"/>
                  <a:gd name="T14" fmla="*/ 301 w 301"/>
                  <a:gd name="T15" fmla="*/ 37 h 197"/>
                  <a:gd name="T16" fmla="*/ 288 w 301"/>
                  <a:gd name="T17" fmla="*/ 73 h 197"/>
                  <a:gd name="T18" fmla="*/ 257 w 301"/>
                  <a:gd name="T19" fmla="*/ 92 h 197"/>
                  <a:gd name="T20" fmla="*/ 225 w 301"/>
                  <a:gd name="T21" fmla="*/ 91 h 197"/>
                  <a:gd name="T22" fmla="*/ 206 w 301"/>
                  <a:gd name="T23" fmla="*/ 128 h 197"/>
                  <a:gd name="T24" fmla="*/ 162 w 301"/>
                  <a:gd name="T25" fmla="*/ 151 h 197"/>
                  <a:gd name="T26" fmla="*/ 129 w 301"/>
                  <a:gd name="T27" fmla="*/ 197 h 197"/>
                  <a:gd name="T28" fmla="*/ 82 w 301"/>
                  <a:gd name="T29" fmla="*/ 185 h 197"/>
                  <a:gd name="T30" fmla="*/ 80 w 301"/>
                  <a:gd name="T31" fmla="*/ 123 h 197"/>
                  <a:gd name="T32" fmla="*/ 29 w 301"/>
                  <a:gd name="T33" fmla="*/ 105 h 197"/>
                  <a:gd name="T34" fmla="*/ 0 w 301"/>
                  <a:gd name="T35" fmla="*/ 115 h 197"/>
                  <a:gd name="T36" fmla="*/ 1 w 301"/>
                  <a:gd name="T37" fmla="*/ 91 h 197"/>
                  <a:gd name="T38" fmla="*/ 77 w 301"/>
                  <a:gd name="T39" fmla="*/ 36 h 197"/>
                  <a:gd name="T40" fmla="*/ 60 w 301"/>
                  <a:gd name="T41" fmla="*/ 15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1" h="197">
                    <a:moveTo>
                      <a:pt x="60" y="15"/>
                    </a:moveTo>
                    <a:lnTo>
                      <a:pt x="78" y="0"/>
                    </a:lnTo>
                    <a:lnTo>
                      <a:pt x="90" y="20"/>
                    </a:lnTo>
                    <a:lnTo>
                      <a:pt x="157" y="32"/>
                    </a:lnTo>
                    <a:lnTo>
                      <a:pt x="193" y="67"/>
                    </a:lnTo>
                    <a:lnTo>
                      <a:pt x="214" y="71"/>
                    </a:lnTo>
                    <a:lnTo>
                      <a:pt x="247" y="47"/>
                    </a:lnTo>
                    <a:lnTo>
                      <a:pt x="301" y="37"/>
                    </a:lnTo>
                    <a:lnTo>
                      <a:pt x="288" y="73"/>
                    </a:lnTo>
                    <a:lnTo>
                      <a:pt x="257" y="92"/>
                    </a:lnTo>
                    <a:lnTo>
                      <a:pt x="225" y="91"/>
                    </a:lnTo>
                    <a:lnTo>
                      <a:pt x="206" y="128"/>
                    </a:lnTo>
                    <a:lnTo>
                      <a:pt x="162" y="151"/>
                    </a:lnTo>
                    <a:lnTo>
                      <a:pt x="129" y="197"/>
                    </a:lnTo>
                    <a:lnTo>
                      <a:pt x="82" y="185"/>
                    </a:lnTo>
                    <a:lnTo>
                      <a:pt x="80" y="123"/>
                    </a:lnTo>
                    <a:lnTo>
                      <a:pt x="29" y="105"/>
                    </a:lnTo>
                    <a:lnTo>
                      <a:pt x="0" y="115"/>
                    </a:lnTo>
                    <a:lnTo>
                      <a:pt x="1" y="91"/>
                    </a:lnTo>
                    <a:lnTo>
                      <a:pt x="77" y="36"/>
                    </a:lnTo>
                    <a:lnTo>
                      <a:pt x="60" y="15"/>
                    </a:lnTo>
                    <a:close/>
                  </a:path>
                </a:pathLst>
              </a:custGeom>
              <a:solidFill>
                <a:srgbClr val="E306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507" name="Freeform 66">
                <a:extLst>
                  <a:ext uri="{FF2B5EF4-FFF2-40B4-BE49-F238E27FC236}">
                    <a16:creationId xmlns:a16="http://schemas.microsoft.com/office/drawing/2014/main" id="{71591919-7D4D-70E6-4340-C6DAC9E6BBEF}"/>
                  </a:ext>
                </a:extLst>
              </p:cNvPr>
              <p:cNvSpPr>
                <a:spLocks/>
              </p:cNvSpPr>
              <p:nvPr/>
            </p:nvSpPr>
            <p:spPr bwMode="auto">
              <a:xfrm>
                <a:off x="9128125" y="2982912"/>
                <a:ext cx="1957388" cy="1225550"/>
              </a:xfrm>
              <a:custGeom>
                <a:avLst/>
                <a:gdLst>
                  <a:gd name="T0" fmla="*/ 1229 w 1233"/>
                  <a:gd name="T1" fmla="*/ 363 h 772"/>
                  <a:gd name="T2" fmla="*/ 1171 w 1233"/>
                  <a:gd name="T3" fmla="*/ 383 h 772"/>
                  <a:gd name="T4" fmla="*/ 1147 w 1233"/>
                  <a:gd name="T5" fmla="*/ 469 h 772"/>
                  <a:gd name="T6" fmla="*/ 1073 w 1233"/>
                  <a:gd name="T7" fmla="*/ 512 h 772"/>
                  <a:gd name="T8" fmla="*/ 930 w 1233"/>
                  <a:gd name="T9" fmla="*/ 632 h 772"/>
                  <a:gd name="T10" fmla="*/ 906 w 1233"/>
                  <a:gd name="T11" fmla="*/ 636 h 772"/>
                  <a:gd name="T12" fmla="*/ 836 w 1233"/>
                  <a:gd name="T13" fmla="*/ 658 h 772"/>
                  <a:gd name="T14" fmla="*/ 712 w 1233"/>
                  <a:gd name="T15" fmla="*/ 642 h 772"/>
                  <a:gd name="T16" fmla="*/ 698 w 1233"/>
                  <a:gd name="T17" fmla="*/ 615 h 772"/>
                  <a:gd name="T18" fmla="*/ 633 w 1233"/>
                  <a:gd name="T19" fmla="*/ 642 h 772"/>
                  <a:gd name="T20" fmla="*/ 567 w 1233"/>
                  <a:gd name="T21" fmla="*/ 750 h 772"/>
                  <a:gd name="T22" fmla="*/ 502 w 1233"/>
                  <a:gd name="T23" fmla="*/ 772 h 772"/>
                  <a:gd name="T24" fmla="*/ 459 w 1233"/>
                  <a:gd name="T25" fmla="*/ 758 h 772"/>
                  <a:gd name="T26" fmla="*/ 506 w 1233"/>
                  <a:gd name="T27" fmla="*/ 672 h 772"/>
                  <a:gd name="T28" fmla="*/ 581 w 1233"/>
                  <a:gd name="T29" fmla="*/ 636 h 772"/>
                  <a:gd name="T30" fmla="*/ 454 w 1233"/>
                  <a:gd name="T31" fmla="*/ 517 h 772"/>
                  <a:gd name="T32" fmla="*/ 346 w 1233"/>
                  <a:gd name="T33" fmla="*/ 488 h 772"/>
                  <a:gd name="T34" fmla="*/ 283 w 1233"/>
                  <a:gd name="T35" fmla="*/ 481 h 772"/>
                  <a:gd name="T36" fmla="*/ 206 w 1233"/>
                  <a:gd name="T37" fmla="*/ 469 h 772"/>
                  <a:gd name="T38" fmla="*/ 208 w 1233"/>
                  <a:gd name="T39" fmla="*/ 497 h 772"/>
                  <a:gd name="T40" fmla="*/ 186 w 1233"/>
                  <a:gd name="T41" fmla="*/ 540 h 772"/>
                  <a:gd name="T42" fmla="*/ 156 w 1233"/>
                  <a:gd name="T43" fmla="*/ 544 h 772"/>
                  <a:gd name="T44" fmla="*/ 58 w 1233"/>
                  <a:gd name="T45" fmla="*/ 479 h 772"/>
                  <a:gd name="T46" fmla="*/ 6 w 1233"/>
                  <a:gd name="T47" fmla="*/ 455 h 772"/>
                  <a:gd name="T48" fmla="*/ 56 w 1233"/>
                  <a:gd name="T49" fmla="*/ 333 h 772"/>
                  <a:gd name="T50" fmla="*/ 88 w 1233"/>
                  <a:gd name="T51" fmla="*/ 305 h 772"/>
                  <a:gd name="T52" fmla="*/ 74 w 1233"/>
                  <a:gd name="T53" fmla="*/ 246 h 772"/>
                  <a:gd name="T54" fmla="*/ 48 w 1233"/>
                  <a:gd name="T55" fmla="*/ 185 h 772"/>
                  <a:gd name="T56" fmla="*/ 102 w 1233"/>
                  <a:gd name="T57" fmla="*/ 153 h 772"/>
                  <a:gd name="T58" fmla="*/ 175 w 1233"/>
                  <a:gd name="T59" fmla="*/ 130 h 772"/>
                  <a:gd name="T60" fmla="*/ 331 w 1233"/>
                  <a:gd name="T61" fmla="*/ 154 h 772"/>
                  <a:gd name="T62" fmla="*/ 421 w 1233"/>
                  <a:gd name="T63" fmla="*/ 130 h 772"/>
                  <a:gd name="T64" fmla="*/ 495 w 1233"/>
                  <a:gd name="T65" fmla="*/ 130 h 772"/>
                  <a:gd name="T66" fmla="*/ 531 w 1233"/>
                  <a:gd name="T67" fmla="*/ 144 h 772"/>
                  <a:gd name="T68" fmla="*/ 535 w 1233"/>
                  <a:gd name="T69" fmla="*/ 65 h 772"/>
                  <a:gd name="T70" fmla="*/ 617 w 1233"/>
                  <a:gd name="T71" fmla="*/ 50 h 772"/>
                  <a:gd name="T72" fmla="*/ 689 w 1233"/>
                  <a:gd name="T73" fmla="*/ 6 h 772"/>
                  <a:gd name="T74" fmla="*/ 773 w 1233"/>
                  <a:gd name="T75" fmla="*/ 52 h 772"/>
                  <a:gd name="T76" fmla="*/ 774 w 1233"/>
                  <a:gd name="T77" fmla="*/ 104 h 772"/>
                  <a:gd name="T78" fmla="*/ 881 w 1233"/>
                  <a:gd name="T79" fmla="*/ 177 h 772"/>
                  <a:gd name="T80" fmla="*/ 996 w 1233"/>
                  <a:gd name="T81" fmla="*/ 141 h 772"/>
                  <a:gd name="T82" fmla="*/ 1072 w 1233"/>
                  <a:gd name="T83" fmla="*/ 165 h 772"/>
                  <a:gd name="T84" fmla="*/ 1233 w 1233"/>
                  <a:gd name="T85" fmla="*/ 315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33" h="772">
                    <a:moveTo>
                      <a:pt x="1233" y="315"/>
                    </a:moveTo>
                    <a:lnTo>
                      <a:pt x="1229" y="363"/>
                    </a:lnTo>
                    <a:lnTo>
                      <a:pt x="1184" y="380"/>
                    </a:lnTo>
                    <a:lnTo>
                      <a:pt x="1171" y="383"/>
                    </a:lnTo>
                    <a:lnTo>
                      <a:pt x="1144" y="427"/>
                    </a:lnTo>
                    <a:lnTo>
                      <a:pt x="1147" y="469"/>
                    </a:lnTo>
                    <a:lnTo>
                      <a:pt x="1096" y="496"/>
                    </a:lnTo>
                    <a:lnTo>
                      <a:pt x="1073" y="512"/>
                    </a:lnTo>
                    <a:lnTo>
                      <a:pt x="945" y="619"/>
                    </a:lnTo>
                    <a:lnTo>
                      <a:pt x="930" y="632"/>
                    </a:lnTo>
                    <a:lnTo>
                      <a:pt x="916" y="654"/>
                    </a:lnTo>
                    <a:lnTo>
                      <a:pt x="906" y="636"/>
                    </a:lnTo>
                    <a:lnTo>
                      <a:pt x="854" y="643"/>
                    </a:lnTo>
                    <a:lnTo>
                      <a:pt x="836" y="658"/>
                    </a:lnTo>
                    <a:lnTo>
                      <a:pt x="752" y="680"/>
                    </a:lnTo>
                    <a:lnTo>
                      <a:pt x="712" y="642"/>
                    </a:lnTo>
                    <a:lnTo>
                      <a:pt x="752" y="626"/>
                    </a:lnTo>
                    <a:lnTo>
                      <a:pt x="698" y="615"/>
                    </a:lnTo>
                    <a:lnTo>
                      <a:pt x="641" y="636"/>
                    </a:lnTo>
                    <a:lnTo>
                      <a:pt x="633" y="642"/>
                    </a:lnTo>
                    <a:lnTo>
                      <a:pt x="577" y="690"/>
                    </a:lnTo>
                    <a:lnTo>
                      <a:pt x="567" y="750"/>
                    </a:lnTo>
                    <a:lnTo>
                      <a:pt x="549" y="740"/>
                    </a:lnTo>
                    <a:lnTo>
                      <a:pt x="502" y="772"/>
                    </a:lnTo>
                    <a:lnTo>
                      <a:pt x="478" y="772"/>
                    </a:lnTo>
                    <a:lnTo>
                      <a:pt x="459" y="758"/>
                    </a:lnTo>
                    <a:lnTo>
                      <a:pt x="482" y="724"/>
                    </a:lnTo>
                    <a:lnTo>
                      <a:pt x="506" y="672"/>
                    </a:lnTo>
                    <a:lnTo>
                      <a:pt x="502" y="632"/>
                    </a:lnTo>
                    <a:lnTo>
                      <a:pt x="581" y="636"/>
                    </a:lnTo>
                    <a:lnTo>
                      <a:pt x="479" y="527"/>
                    </a:lnTo>
                    <a:lnTo>
                      <a:pt x="454" y="517"/>
                    </a:lnTo>
                    <a:lnTo>
                      <a:pt x="374" y="489"/>
                    </a:lnTo>
                    <a:lnTo>
                      <a:pt x="346" y="488"/>
                    </a:lnTo>
                    <a:lnTo>
                      <a:pt x="342" y="475"/>
                    </a:lnTo>
                    <a:lnTo>
                      <a:pt x="283" y="481"/>
                    </a:lnTo>
                    <a:lnTo>
                      <a:pt x="269" y="489"/>
                    </a:lnTo>
                    <a:lnTo>
                      <a:pt x="206" y="469"/>
                    </a:lnTo>
                    <a:lnTo>
                      <a:pt x="203" y="476"/>
                    </a:lnTo>
                    <a:lnTo>
                      <a:pt x="208" y="497"/>
                    </a:lnTo>
                    <a:lnTo>
                      <a:pt x="192" y="512"/>
                    </a:lnTo>
                    <a:lnTo>
                      <a:pt x="186" y="540"/>
                    </a:lnTo>
                    <a:lnTo>
                      <a:pt x="184" y="560"/>
                    </a:lnTo>
                    <a:lnTo>
                      <a:pt x="156" y="544"/>
                    </a:lnTo>
                    <a:lnTo>
                      <a:pt x="144" y="508"/>
                    </a:lnTo>
                    <a:lnTo>
                      <a:pt x="58" y="479"/>
                    </a:lnTo>
                    <a:lnTo>
                      <a:pt x="11" y="464"/>
                    </a:lnTo>
                    <a:lnTo>
                      <a:pt x="6" y="455"/>
                    </a:lnTo>
                    <a:lnTo>
                      <a:pt x="0" y="416"/>
                    </a:lnTo>
                    <a:lnTo>
                      <a:pt x="56" y="333"/>
                    </a:lnTo>
                    <a:lnTo>
                      <a:pt x="68" y="315"/>
                    </a:lnTo>
                    <a:lnTo>
                      <a:pt x="88" y="305"/>
                    </a:lnTo>
                    <a:lnTo>
                      <a:pt x="84" y="280"/>
                    </a:lnTo>
                    <a:lnTo>
                      <a:pt x="74" y="246"/>
                    </a:lnTo>
                    <a:lnTo>
                      <a:pt x="55" y="217"/>
                    </a:lnTo>
                    <a:lnTo>
                      <a:pt x="48" y="185"/>
                    </a:lnTo>
                    <a:lnTo>
                      <a:pt x="84" y="181"/>
                    </a:lnTo>
                    <a:lnTo>
                      <a:pt x="102" y="153"/>
                    </a:lnTo>
                    <a:lnTo>
                      <a:pt x="162" y="129"/>
                    </a:lnTo>
                    <a:lnTo>
                      <a:pt x="175" y="130"/>
                    </a:lnTo>
                    <a:lnTo>
                      <a:pt x="289" y="137"/>
                    </a:lnTo>
                    <a:lnTo>
                      <a:pt x="331" y="154"/>
                    </a:lnTo>
                    <a:lnTo>
                      <a:pt x="405" y="154"/>
                    </a:lnTo>
                    <a:lnTo>
                      <a:pt x="421" y="130"/>
                    </a:lnTo>
                    <a:lnTo>
                      <a:pt x="445" y="154"/>
                    </a:lnTo>
                    <a:lnTo>
                      <a:pt x="495" y="130"/>
                    </a:lnTo>
                    <a:lnTo>
                      <a:pt x="527" y="154"/>
                    </a:lnTo>
                    <a:lnTo>
                      <a:pt x="531" y="144"/>
                    </a:lnTo>
                    <a:lnTo>
                      <a:pt x="526" y="120"/>
                    </a:lnTo>
                    <a:lnTo>
                      <a:pt x="535" y="65"/>
                    </a:lnTo>
                    <a:lnTo>
                      <a:pt x="591" y="49"/>
                    </a:lnTo>
                    <a:lnTo>
                      <a:pt x="617" y="50"/>
                    </a:lnTo>
                    <a:lnTo>
                      <a:pt x="624" y="22"/>
                    </a:lnTo>
                    <a:lnTo>
                      <a:pt x="689" y="6"/>
                    </a:lnTo>
                    <a:lnTo>
                      <a:pt x="718" y="0"/>
                    </a:lnTo>
                    <a:lnTo>
                      <a:pt x="773" y="52"/>
                    </a:lnTo>
                    <a:lnTo>
                      <a:pt x="756" y="62"/>
                    </a:lnTo>
                    <a:lnTo>
                      <a:pt x="774" y="104"/>
                    </a:lnTo>
                    <a:lnTo>
                      <a:pt x="838" y="109"/>
                    </a:lnTo>
                    <a:lnTo>
                      <a:pt x="881" y="177"/>
                    </a:lnTo>
                    <a:lnTo>
                      <a:pt x="953" y="176"/>
                    </a:lnTo>
                    <a:lnTo>
                      <a:pt x="996" y="141"/>
                    </a:lnTo>
                    <a:lnTo>
                      <a:pt x="1056" y="177"/>
                    </a:lnTo>
                    <a:lnTo>
                      <a:pt x="1072" y="165"/>
                    </a:lnTo>
                    <a:lnTo>
                      <a:pt x="1201" y="180"/>
                    </a:lnTo>
                    <a:lnTo>
                      <a:pt x="1233" y="315"/>
                    </a:lnTo>
                    <a:close/>
                  </a:path>
                </a:pathLst>
              </a:custGeom>
              <a:solidFill>
                <a:srgbClr val="E306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baseline="-25000"/>
              </a:p>
            </p:txBody>
          </p:sp>
        </p:grpSp>
        <p:sp>
          <p:nvSpPr>
            <p:cNvPr id="64" name="Freeform 67">
              <a:extLst>
                <a:ext uri="{FF2B5EF4-FFF2-40B4-BE49-F238E27FC236}">
                  <a16:creationId xmlns:a16="http://schemas.microsoft.com/office/drawing/2014/main" id="{80C72DA2-A08D-0505-165F-A251665DD6A8}"/>
                </a:ext>
              </a:extLst>
            </p:cNvPr>
            <p:cNvSpPr>
              <a:spLocks/>
            </p:cNvSpPr>
            <p:nvPr/>
          </p:nvSpPr>
          <p:spPr bwMode="auto">
            <a:xfrm>
              <a:off x="9615488" y="3752850"/>
              <a:ext cx="434975" cy="433388"/>
            </a:xfrm>
            <a:custGeom>
              <a:avLst/>
              <a:gdLst>
                <a:gd name="T0" fmla="*/ 139 w 274"/>
                <a:gd name="T1" fmla="*/ 245 h 273"/>
                <a:gd name="T2" fmla="*/ 135 w 274"/>
                <a:gd name="T3" fmla="*/ 202 h 273"/>
                <a:gd name="T4" fmla="*/ 131 w 274"/>
                <a:gd name="T5" fmla="*/ 150 h 273"/>
                <a:gd name="T6" fmla="*/ 70 w 274"/>
                <a:gd name="T7" fmla="*/ 76 h 273"/>
                <a:gd name="T8" fmla="*/ 0 w 274"/>
                <a:gd name="T9" fmla="*/ 0 h 273"/>
                <a:gd name="T10" fmla="*/ 0 w 274"/>
                <a:gd name="T11" fmla="*/ 0 h 273"/>
                <a:gd name="T12" fmla="*/ 39 w 274"/>
                <a:gd name="T13" fmla="*/ 3 h 273"/>
                <a:gd name="T14" fmla="*/ 39 w 274"/>
                <a:gd name="T15" fmla="*/ 3 h 273"/>
                <a:gd name="T16" fmla="*/ 67 w 274"/>
                <a:gd name="T17" fmla="*/ 4 h 273"/>
                <a:gd name="T18" fmla="*/ 147 w 274"/>
                <a:gd name="T19" fmla="*/ 32 h 273"/>
                <a:gd name="T20" fmla="*/ 147 w 274"/>
                <a:gd name="T21" fmla="*/ 32 h 273"/>
                <a:gd name="T22" fmla="*/ 172 w 274"/>
                <a:gd name="T23" fmla="*/ 42 h 273"/>
                <a:gd name="T24" fmla="*/ 274 w 274"/>
                <a:gd name="T25" fmla="*/ 151 h 273"/>
                <a:gd name="T26" fmla="*/ 195 w 274"/>
                <a:gd name="T27" fmla="*/ 147 h 273"/>
                <a:gd name="T28" fmla="*/ 199 w 274"/>
                <a:gd name="T29" fmla="*/ 187 h 273"/>
                <a:gd name="T30" fmla="*/ 175 w 274"/>
                <a:gd name="T31" fmla="*/ 239 h 273"/>
                <a:gd name="T32" fmla="*/ 152 w 274"/>
                <a:gd name="T33" fmla="*/ 273 h 273"/>
                <a:gd name="T34" fmla="*/ 139 w 274"/>
                <a:gd name="T35" fmla="*/ 262 h 273"/>
                <a:gd name="T36" fmla="*/ 139 w 274"/>
                <a:gd name="T37" fmla="*/ 245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 h="273">
                  <a:moveTo>
                    <a:pt x="139" y="245"/>
                  </a:moveTo>
                  <a:lnTo>
                    <a:pt x="135" y="202"/>
                  </a:lnTo>
                  <a:lnTo>
                    <a:pt x="131" y="150"/>
                  </a:lnTo>
                  <a:lnTo>
                    <a:pt x="70" y="76"/>
                  </a:lnTo>
                  <a:lnTo>
                    <a:pt x="0" y="0"/>
                  </a:lnTo>
                  <a:lnTo>
                    <a:pt x="0" y="0"/>
                  </a:lnTo>
                  <a:lnTo>
                    <a:pt x="39" y="3"/>
                  </a:lnTo>
                  <a:lnTo>
                    <a:pt x="39" y="3"/>
                  </a:lnTo>
                  <a:lnTo>
                    <a:pt x="67" y="4"/>
                  </a:lnTo>
                  <a:lnTo>
                    <a:pt x="147" y="32"/>
                  </a:lnTo>
                  <a:lnTo>
                    <a:pt x="147" y="32"/>
                  </a:lnTo>
                  <a:lnTo>
                    <a:pt x="172" y="42"/>
                  </a:lnTo>
                  <a:lnTo>
                    <a:pt x="274" y="151"/>
                  </a:lnTo>
                  <a:lnTo>
                    <a:pt x="195" y="147"/>
                  </a:lnTo>
                  <a:lnTo>
                    <a:pt x="199" y="187"/>
                  </a:lnTo>
                  <a:lnTo>
                    <a:pt x="175" y="239"/>
                  </a:lnTo>
                  <a:lnTo>
                    <a:pt x="152" y="273"/>
                  </a:lnTo>
                  <a:lnTo>
                    <a:pt x="139" y="262"/>
                  </a:lnTo>
                  <a:lnTo>
                    <a:pt x="139" y="245"/>
                  </a:lnTo>
                  <a:close/>
                </a:path>
              </a:pathLst>
            </a:custGeom>
            <a:solidFill>
              <a:srgbClr val="D0CE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65" name="Freeform 74">
              <a:extLst>
                <a:ext uri="{FF2B5EF4-FFF2-40B4-BE49-F238E27FC236}">
                  <a16:creationId xmlns:a16="http://schemas.microsoft.com/office/drawing/2014/main" id="{BC96BABB-6399-4E41-CDC0-90CB03FDE9E9}"/>
                </a:ext>
              </a:extLst>
            </p:cNvPr>
            <p:cNvSpPr>
              <a:spLocks/>
            </p:cNvSpPr>
            <p:nvPr/>
          </p:nvSpPr>
          <p:spPr bwMode="auto">
            <a:xfrm>
              <a:off x="7348538" y="3448050"/>
              <a:ext cx="92075" cy="188913"/>
            </a:xfrm>
            <a:custGeom>
              <a:avLst/>
              <a:gdLst>
                <a:gd name="T0" fmla="*/ 50 w 58"/>
                <a:gd name="T1" fmla="*/ 119 h 119"/>
                <a:gd name="T2" fmla="*/ 50 w 58"/>
                <a:gd name="T3" fmla="*/ 116 h 119"/>
                <a:gd name="T4" fmla="*/ 50 w 58"/>
                <a:gd name="T5" fmla="*/ 90 h 119"/>
                <a:gd name="T6" fmla="*/ 34 w 58"/>
                <a:gd name="T7" fmla="*/ 72 h 119"/>
                <a:gd name="T8" fmla="*/ 34 w 58"/>
                <a:gd name="T9" fmla="*/ 50 h 119"/>
                <a:gd name="T10" fmla="*/ 58 w 58"/>
                <a:gd name="T11" fmla="*/ 23 h 119"/>
                <a:gd name="T12" fmla="*/ 58 w 58"/>
                <a:gd name="T13" fmla="*/ 11 h 119"/>
                <a:gd name="T14" fmla="*/ 47 w 58"/>
                <a:gd name="T15" fmla="*/ 0 h 119"/>
                <a:gd name="T16" fmla="*/ 27 w 58"/>
                <a:gd name="T17" fmla="*/ 20 h 119"/>
                <a:gd name="T18" fmla="*/ 6 w 58"/>
                <a:gd name="T19" fmla="*/ 34 h 119"/>
                <a:gd name="T20" fmla="*/ 0 w 58"/>
                <a:gd name="T21" fmla="*/ 59 h 119"/>
                <a:gd name="T22" fmla="*/ 3 w 58"/>
                <a:gd name="T23" fmla="*/ 95 h 119"/>
                <a:gd name="T24" fmla="*/ 50 w 58"/>
                <a:gd name="T25" fmla="*/ 1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 h="119">
                  <a:moveTo>
                    <a:pt x="50" y="119"/>
                  </a:moveTo>
                  <a:lnTo>
                    <a:pt x="50" y="116"/>
                  </a:lnTo>
                  <a:lnTo>
                    <a:pt x="50" y="90"/>
                  </a:lnTo>
                  <a:lnTo>
                    <a:pt x="34" y="72"/>
                  </a:lnTo>
                  <a:lnTo>
                    <a:pt x="34" y="50"/>
                  </a:lnTo>
                  <a:lnTo>
                    <a:pt x="58" y="23"/>
                  </a:lnTo>
                  <a:lnTo>
                    <a:pt x="58" y="11"/>
                  </a:lnTo>
                  <a:lnTo>
                    <a:pt x="47" y="0"/>
                  </a:lnTo>
                  <a:lnTo>
                    <a:pt x="27" y="20"/>
                  </a:lnTo>
                  <a:lnTo>
                    <a:pt x="6" y="34"/>
                  </a:lnTo>
                  <a:lnTo>
                    <a:pt x="0" y="59"/>
                  </a:lnTo>
                  <a:lnTo>
                    <a:pt x="3" y="95"/>
                  </a:lnTo>
                  <a:lnTo>
                    <a:pt x="50" y="119"/>
                  </a:lnTo>
                  <a:close/>
                </a:path>
              </a:pathLst>
            </a:custGeom>
            <a:solidFill>
              <a:srgbClr val="D0CE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66" name="Freeform 75">
              <a:extLst>
                <a:ext uri="{FF2B5EF4-FFF2-40B4-BE49-F238E27FC236}">
                  <a16:creationId xmlns:a16="http://schemas.microsoft.com/office/drawing/2014/main" id="{A303F0C0-855A-6DBD-74FF-321F6DB5A52D}"/>
                </a:ext>
              </a:extLst>
            </p:cNvPr>
            <p:cNvSpPr>
              <a:spLocks/>
            </p:cNvSpPr>
            <p:nvPr/>
          </p:nvSpPr>
          <p:spPr bwMode="auto">
            <a:xfrm>
              <a:off x="7048500" y="3257550"/>
              <a:ext cx="374650" cy="341313"/>
            </a:xfrm>
            <a:custGeom>
              <a:avLst/>
              <a:gdLst>
                <a:gd name="T0" fmla="*/ 181 w 236"/>
                <a:gd name="T1" fmla="*/ 27 h 215"/>
                <a:gd name="T2" fmla="*/ 197 w 236"/>
                <a:gd name="T3" fmla="*/ 44 h 215"/>
                <a:gd name="T4" fmla="*/ 181 w 236"/>
                <a:gd name="T5" fmla="*/ 71 h 215"/>
                <a:gd name="T6" fmla="*/ 189 w 236"/>
                <a:gd name="T7" fmla="*/ 83 h 215"/>
                <a:gd name="T8" fmla="*/ 205 w 236"/>
                <a:gd name="T9" fmla="*/ 84 h 215"/>
                <a:gd name="T10" fmla="*/ 211 w 236"/>
                <a:gd name="T11" fmla="*/ 72 h 215"/>
                <a:gd name="T12" fmla="*/ 221 w 236"/>
                <a:gd name="T13" fmla="*/ 84 h 215"/>
                <a:gd name="T14" fmla="*/ 223 w 236"/>
                <a:gd name="T15" fmla="*/ 107 h 215"/>
                <a:gd name="T16" fmla="*/ 236 w 236"/>
                <a:gd name="T17" fmla="*/ 120 h 215"/>
                <a:gd name="T18" fmla="*/ 216 w 236"/>
                <a:gd name="T19" fmla="*/ 140 h 215"/>
                <a:gd name="T20" fmla="*/ 195 w 236"/>
                <a:gd name="T21" fmla="*/ 154 h 215"/>
                <a:gd name="T22" fmla="*/ 189 w 236"/>
                <a:gd name="T23" fmla="*/ 179 h 215"/>
                <a:gd name="T24" fmla="*/ 192 w 236"/>
                <a:gd name="T25" fmla="*/ 215 h 215"/>
                <a:gd name="T26" fmla="*/ 173 w 236"/>
                <a:gd name="T27" fmla="*/ 203 h 215"/>
                <a:gd name="T28" fmla="*/ 132 w 236"/>
                <a:gd name="T29" fmla="*/ 167 h 215"/>
                <a:gd name="T30" fmla="*/ 135 w 236"/>
                <a:gd name="T31" fmla="*/ 147 h 215"/>
                <a:gd name="T32" fmla="*/ 93 w 236"/>
                <a:gd name="T33" fmla="*/ 146 h 215"/>
                <a:gd name="T34" fmla="*/ 91 w 236"/>
                <a:gd name="T35" fmla="*/ 115 h 215"/>
                <a:gd name="T36" fmla="*/ 60 w 236"/>
                <a:gd name="T37" fmla="*/ 106 h 215"/>
                <a:gd name="T38" fmla="*/ 13 w 236"/>
                <a:gd name="T39" fmla="*/ 56 h 215"/>
                <a:gd name="T40" fmla="*/ 0 w 236"/>
                <a:gd name="T41" fmla="*/ 17 h 215"/>
                <a:gd name="T42" fmla="*/ 44 w 236"/>
                <a:gd name="T43" fmla="*/ 0 h 215"/>
                <a:gd name="T44" fmla="*/ 44 w 236"/>
                <a:gd name="T45" fmla="*/ 7 h 215"/>
                <a:gd name="T46" fmla="*/ 46 w 236"/>
                <a:gd name="T47" fmla="*/ 13 h 215"/>
                <a:gd name="T48" fmla="*/ 58 w 236"/>
                <a:gd name="T49" fmla="*/ 7 h 215"/>
                <a:gd name="T50" fmla="*/ 69 w 236"/>
                <a:gd name="T51" fmla="*/ 17 h 215"/>
                <a:gd name="T52" fmla="*/ 88 w 236"/>
                <a:gd name="T53" fmla="*/ 17 h 215"/>
                <a:gd name="T54" fmla="*/ 137 w 236"/>
                <a:gd name="T55" fmla="*/ 1 h 215"/>
                <a:gd name="T56" fmla="*/ 161 w 236"/>
                <a:gd name="T57" fmla="*/ 25 h 215"/>
                <a:gd name="T58" fmla="*/ 181 w 236"/>
                <a:gd name="T59" fmla="*/ 2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36" h="215">
                  <a:moveTo>
                    <a:pt x="181" y="27"/>
                  </a:moveTo>
                  <a:lnTo>
                    <a:pt x="197" y="44"/>
                  </a:lnTo>
                  <a:lnTo>
                    <a:pt x="181" y="71"/>
                  </a:lnTo>
                  <a:lnTo>
                    <a:pt x="189" y="83"/>
                  </a:lnTo>
                  <a:lnTo>
                    <a:pt x="205" y="84"/>
                  </a:lnTo>
                  <a:lnTo>
                    <a:pt x="211" y="72"/>
                  </a:lnTo>
                  <a:lnTo>
                    <a:pt x="221" y="84"/>
                  </a:lnTo>
                  <a:lnTo>
                    <a:pt x="223" y="107"/>
                  </a:lnTo>
                  <a:lnTo>
                    <a:pt x="236" y="120"/>
                  </a:lnTo>
                  <a:lnTo>
                    <a:pt x="216" y="140"/>
                  </a:lnTo>
                  <a:lnTo>
                    <a:pt x="195" y="154"/>
                  </a:lnTo>
                  <a:lnTo>
                    <a:pt x="189" y="179"/>
                  </a:lnTo>
                  <a:lnTo>
                    <a:pt x="192" y="215"/>
                  </a:lnTo>
                  <a:lnTo>
                    <a:pt x="173" y="203"/>
                  </a:lnTo>
                  <a:lnTo>
                    <a:pt x="132" y="167"/>
                  </a:lnTo>
                  <a:lnTo>
                    <a:pt x="135" y="147"/>
                  </a:lnTo>
                  <a:lnTo>
                    <a:pt x="93" y="146"/>
                  </a:lnTo>
                  <a:lnTo>
                    <a:pt x="91" y="115"/>
                  </a:lnTo>
                  <a:lnTo>
                    <a:pt x="60" y="106"/>
                  </a:lnTo>
                  <a:lnTo>
                    <a:pt x="13" y="56"/>
                  </a:lnTo>
                  <a:lnTo>
                    <a:pt x="0" y="17"/>
                  </a:lnTo>
                  <a:lnTo>
                    <a:pt x="44" y="0"/>
                  </a:lnTo>
                  <a:lnTo>
                    <a:pt x="44" y="7"/>
                  </a:lnTo>
                  <a:lnTo>
                    <a:pt x="46" y="13"/>
                  </a:lnTo>
                  <a:lnTo>
                    <a:pt x="58" y="7"/>
                  </a:lnTo>
                  <a:lnTo>
                    <a:pt x="69" y="17"/>
                  </a:lnTo>
                  <a:lnTo>
                    <a:pt x="88" y="17"/>
                  </a:lnTo>
                  <a:lnTo>
                    <a:pt x="137" y="1"/>
                  </a:lnTo>
                  <a:lnTo>
                    <a:pt x="161" y="25"/>
                  </a:lnTo>
                  <a:lnTo>
                    <a:pt x="181" y="27"/>
                  </a:lnTo>
                  <a:close/>
                </a:path>
              </a:pathLst>
            </a:custGeom>
            <a:solidFill>
              <a:srgbClr val="D0CE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67" name="Freeform 76">
              <a:extLst>
                <a:ext uri="{FF2B5EF4-FFF2-40B4-BE49-F238E27FC236}">
                  <a16:creationId xmlns:a16="http://schemas.microsoft.com/office/drawing/2014/main" id="{3ACBD695-6DD9-9D94-7397-8BEB6958683F}"/>
                </a:ext>
              </a:extLst>
            </p:cNvPr>
            <p:cNvSpPr>
              <a:spLocks/>
            </p:cNvSpPr>
            <p:nvPr/>
          </p:nvSpPr>
          <p:spPr bwMode="auto">
            <a:xfrm>
              <a:off x="8947150" y="2451100"/>
              <a:ext cx="542925" cy="427038"/>
            </a:xfrm>
            <a:custGeom>
              <a:avLst/>
              <a:gdLst>
                <a:gd name="T0" fmla="*/ 342 w 342"/>
                <a:gd name="T1" fmla="*/ 116 h 269"/>
                <a:gd name="T2" fmla="*/ 338 w 342"/>
                <a:gd name="T3" fmla="*/ 125 h 269"/>
                <a:gd name="T4" fmla="*/ 334 w 342"/>
                <a:gd name="T5" fmla="*/ 134 h 269"/>
                <a:gd name="T6" fmla="*/ 314 w 342"/>
                <a:gd name="T7" fmla="*/ 136 h 269"/>
                <a:gd name="T8" fmla="*/ 292 w 342"/>
                <a:gd name="T9" fmla="*/ 153 h 269"/>
                <a:gd name="T10" fmla="*/ 272 w 342"/>
                <a:gd name="T11" fmla="*/ 216 h 269"/>
                <a:gd name="T12" fmla="*/ 281 w 342"/>
                <a:gd name="T13" fmla="*/ 225 h 269"/>
                <a:gd name="T14" fmla="*/ 281 w 342"/>
                <a:gd name="T15" fmla="*/ 240 h 269"/>
                <a:gd name="T16" fmla="*/ 269 w 342"/>
                <a:gd name="T17" fmla="*/ 245 h 269"/>
                <a:gd name="T18" fmla="*/ 268 w 342"/>
                <a:gd name="T19" fmla="*/ 229 h 269"/>
                <a:gd name="T20" fmla="*/ 254 w 342"/>
                <a:gd name="T21" fmla="*/ 228 h 269"/>
                <a:gd name="T22" fmla="*/ 228 w 342"/>
                <a:gd name="T23" fmla="*/ 248 h 269"/>
                <a:gd name="T24" fmla="*/ 198 w 342"/>
                <a:gd name="T25" fmla="*/ 269 h 269"/>
                <a:gd name="T26" fmla="*/ 144 w 342"/>
                <a:gd name="T27" fmla="*/ 264 h 269"/>
                <a:gd name="T28" fmla="*/ 136 w 342"/>
                <a:gd name="T29" fmla="*/ 242 h 269"/>
                <a:gd name="T30" fmla="*/ 102 w 342"/>
                <a:gd name="T31" fmla="*/ 222 h 269"/>
                <a:gd name="T32" fmla="*/ 106 w 342"/>
                <a:gd name="T33" fmla="*/ 220 h 269"/>
                <a:gd name="T34" fmla="*/ 102 w 342"/>
                <a:gd name="T35" fmla="*/ 217 h 269"/>
                <a:gd name="T36" fmla="*/ 98 w 342"/>
                <a:gd name="T37" fmla="*/ 184 h 269"/>
                <a:gd name="T38" fmla="*/ 109 w 342"/>
                <a:gd name="T39" fmla="*/ 170 h 269"/>
                <a:gd name="T40" fmla="*/ 92 w 342"/>
                <a:gd name="T41" fmla="*/ 146 h 269"/>
                <a:gd name="T42" fmla="*/ 62 w 342"/>
                <a:gd name="T43" fmla="*/ 146 h 269"/>
                <a:gd name="T44" fmla="*/ 36 w 342"/>
                <a:gd name="T45" fmla="*/ 134 h 269"/>
                <a:gd name="T46" fmla="*/ 12 w 342"/>
                <a:gd name="T47" fmla="*/ 116 h 269"/>
                <a:gd name="T48" fmla="*/ 0 w 342"/>
                <a:gd name="T49" fmla="*/ 37 h 269"/>
                <a:gd name="T50" fmla="*/ 8 w 342"/>
                <a:gd name="T51" fmla="*/ 37 h 269"/>
                <a:gd name="T52" fmla="*/ 29 w 342"/>
                <a:gd name="T53" fmla="*/ 13 h 269"/>
                <a:gd name="T54" fmla="*/ 56 w 342"/>
                <a:gd name="T55" fmla="*/ 2 h 269"/>
                <a:gd name="T56" fmla="*/ 62 w 342"/>
                <a:gd name="T57" fmla="*/ 0 h 269"/>
                <a:gd name="T58" fmla="*/ 94 w 342"/>
                <a:gd name="T59" fmla="*/ 8 h 269"/>
                <a:gd name="T60" fmla="*/ 113 w 342"/>
                <a:gd name="T61" fmla="*/ 4 h 269"/>
                <a:gd name="T62" fmla="*/ 120 w 342"/>
                <a:gd name="T63" fmla="*/ 10 h 269"/>
                <a:gd name="T64" fmla="*/ 132 w 342"/>
                <a:gd name="T65" fmla="*/ 6 h 269"/>
                <a:gd name="T66" fmla="*/ 142 w 342"/>
                <a:gd name="T67" fmla="*/ 6 h 269"/>
                <a:gd name="T68" fmla="*/ 166 w 342"/>
                <a:gd name="T69" fmla="*/ 9 h 269"/>
                <a:gd name="T70" fmla="*/ 170 w 342"/>
                <a:gd name="T71" fmla="*/ 9 h 269"/>
                <a:gd name="T72" fmla="*/ 181 w 342"/>
                <a:gd name="T73" fmla="*/ 16 h 269"/>
                <a:gd name="T74" fmla="*/ 185 w 342"/>
                <a:gd name="T75" fmla="*/ 16 h 269"/>
                <a:gd name="T76" fmla="*/ 204 w 342"/>
                <a:gd name="T77" fmla="*/ 18 h 269"/>
                <a:gd name="T78" fmla="*/ 226 w 342"/>
                <a:gd name="T79" fmla="*/ 2 h 269"/>
                <a:gd name="T80" fmla="*/ 240 w 342"/>
                <a:gd name="T81" fmla="*/ 26 h 269"/>
                <a:gd name="T82" fmla="*/ 274 w 342"/>
                <a:gd name="T83" fmla="*/ 32 h 269"/>
                <a:gd name="T84" fmla="*/ 297 w 342"/>
                <a:gd name="T85" fmla="*/ 54 h 269"/>
                <a:gd name="T86" fmla="*/ 313 w 342"/>
                <a:gd name="T87" fmla="*/ 74 h 269"/>
                <a:gd name="T88" fmla="*/ 330 w 342"/>
                <a:gd name="T89" fmla="*/ 82 h 269"/>
                <a:gd name="T90" fmla="*/ 322 w 342"/>
                <a:gd name="T91" fmla="*/ 114 h 269"/>
                <a:gd name="T92" fmla="*/ 342 w 342"/>
                <a:gd name="T93" fmla="*/ 116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42" h="269">
                  <a:moveTo>
                    <a:pt x="342" y="116"/>
                  </a:moveTo>
                  <a:lnTo>
                    <a:pt x="338" y="125"/>
                  </a:lnTo>
                  <a:lnTo>
                    <a:pt x="334" y="134"/>
                  </a:lnTo>
                  <a:lnTo>
                    <a:pt x="314" y="136"/>
                  </a:lnTo>
                  <a:lnTo>
                    <a:pt x="292" y="153"/>
                  </a:lnTo>
                  <a:lnTo>
                    <a:pt x="272" y="216"/>
                  </a:lnTo>
                  <a:lnTo>
                    <a:pt x="281" y="225"/>
                  </a:lnTo>
                  <a:lnTo>
                    <a:pt x="281" y="240"/>
                  </a:lnTo>
                  <a:lnTo>
                    <a:pt x="269" y="245"/>
                  </a:lnTo>
                  <a:lnTo>
                    <a:pt x="268" y="229"/>
                  </a:lnTo>
                  <a:lnTo>
                    <a:pt x="254" y="228"/>
                  </a:lnTo>
                  <a:lnTo>
                    <a:pt x="228" y="248"/>
                  </a:lnTo>
                  <a:lnTo>
                    <a:pt x="198" y="269"/>
                  </a:lnTo>
                  <a:lnTo>
                    <a:pt x="144" y="264"/>
                  </a:lnTo>
                  <a:lnTo>
                    <a:pt x="136" y="242"/>
                  </a:lnTo>
                  <a:lnTo>
                    <a:pt x="102" y="222"/>
                  </a:lnTo>
                  <a:lnTo>
                    <a:pt x="106" y="220"/>
                  </a:lnTo>
                  <a:lnTo>
                    <a:pt x="102" y="217"/>
                  </a:lnTo>
                  <a:lnTo>
                    <a:pt x="98" y="184"/>
                  </a:lnTo>
                  <a:lnTo>
                    <a:pt x="109" y="170"/>
                  </a:lnTo>
                  <a:lnTo>
                    <a:pt x="92" y="146"/>
                  </a:lnTo>
                  <a:lnTo>
                    <a:pt x="62" y="146"/>
                  </a:lnTo>
                  <a:lnTo>
                    <a:pt x="36" y="134"/>
                  </a:lnTo>
                  <a:lnTo>
                    <a:pt x="12" y="116"/>
                  </a:lnTo>
                  <a:lnTo>
                    <a:pt x="0" y="37"/>
                  </a:lnTo>
                  <a:lnTo>
                    <a:pt x="8" y="37"/>
                  </a:lnTo>
                  <a:lnTo>
                    <a:pt x="29" y="13"/>
                  </a:lnTo>
                  <a:lnTo>
                    <a:pt x="56" y="2"/>
                  </a:lnTo>
                  <a:lnTo>
                    <a:pt x="62" y="0"/>
                  </a:lnTo>
                  <a:lnTo>
                    <a:pt x="94" y="8"/>
                  </a:lnTo>
                  <a:lnTo>
                    <a:pt x="113" y="4"/>
                  </a:lnTo>
                  <a:lnTo>
                    <a:pt x="120" y="10"/>
                  </a:lnTo>
                  <a:lnTo>
                    <a:pt x="132" y="6"/>
                  </a:lnTo>
                  <a:lnTo>
                    <a:pt x="142" y="6"/>
                  </a:lnTo>
                  <a:lnTo>
                    <a:pt x="166" y="9"/>
                  </a:lnTo>
                  <a:lnTo>
                    <a:pt x="170" y="9"/>
                  </a:lnTo>
                  <a:lnTo>
                    <a:pt x="181" y="16"/>
                  </a:lnTo>
                  <a:lnTo>
                    <a:pt x="185" y="16"/>
                  </a:lnTo>
                  <a:lnTo>
                    <a:pt x="204" y="18"/>
                  </a:lnTo>
                  <a:lnTo>
                    <a:pt x="226" y="2"/>
                  </a:lnTo>
                  <a:lnTo>
                    <a:pt x="240" y="26"/>
                  </a:lnTo>
                  <a:lnTo>
                    <a:pt x="274" y="32"/>
                  </a:lnTo>
                  <a:lnTo>
                    <a:pt x="297" y="54"/>
                  </a:lnTo>
                  <a:lnTo>
                    <a:pt x="313" y="74"/>
                  </a:lnTo>
                  <a:lnTo>
                    <a:pt x="330" y="82"/>
                  </a:lnTo>
                  <a:lnTo>
                    <a:pt x="322" y="114"/>
                  </a:lnTo>
                  <a:lnTo>
                    <a:pt x="342" y="116"/>
                  </a:lnTo>
                  <a:close/>
                </a:path>
              </a:pathLst>
            </a:custGeom>
            <a:solidFill>
              <a:srgbClr val="E306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68" name="Freeform 77">
              <a:extLst>
                <a:ext uri="{FF2B5EF4-FFF2-40B4-BE49-F238E27FC236}">
                  <a16:creationId xmlns:a16="http://schemas.microsoft.com/office/drawing/2014/main" id="{F7541D40-51AF-916F-75AB-38E06F7541CE}"/>
                </a:ext>
              </a:extLst>
            </p:cNvPr>
            <p:cNvSpPr>
              <a:spLocks/>
            </p:cNvSpPr>
            <p:nvPr/>
          </p:nvSpPr>
          <p:spPr bwMode="auto">
            <a:xfrm>
              <a:off x="7459663" y="4979987"/>
              <a:ext cx="204788" cy="393700"/>
            </a:xfrm>
            <a:custGeom>
              <a:avLst/>
              <a:gdLst>
                <a:gd name="T0" fmla="*/ 110 w 129"/>
                <a:gd name="T1" fmla="*/ 22 h 248"/>
                <a:gd name="T2" fmla="*/ 113 w 129"/>
                <a:gd name="T3" fmla="*/ 12 h 248"/>
                <a:gd name="T4" fmla="*/ 101 w 129"/>
                <a:gd name="T5" fmla="*/ 11 h 248"/>
                <a:gd name="T6" fmla="*/ 86 w 129"/>
                <a:gd name="T7" fmla="*/ 0 h 248"/>
                <a:gd name="T8" fmla="*/ 70 w 129"/>
                <a:gd name="T9" fmla="*/ 23 h 248"/>
                <a:gd name="T10" fmla="*/ 60 w 129"/>
                <a:gd name="T11" fmla="*/ 23 h 248"/>
                <a:gd name="T12" fmla="*/ 57 w 129"/>
                <a:gd name="T13" fmla="*/ 32 h 248"/>
                <a:gd name="T14" fmla="*/ 22 w 129"/>
                <a:gd name="T15" fmla="*/ 42 h 248"/>
                <a:gd name="T16" fmla="*/ 8 w 129"/>
                <a:gd name="T17" fmla="*/ 28 h 248"/>
                <a:gd name="T18" fmla="*/ 0 w 129"/>
                <a:gd name="T19" fmla="*/ 47 h 248"/>
                <a:gd name="T20" fmla="*/ 2 w 129"/>
                <a:gd name="T21" fmla="*/ 67 h 248"/>
                <a:gd name="T22" fmla="*/ 13 w 129"/>
                <a:gd name="T23" fmla="*/ 64 h 248"/>
                <a:gd name="T24" fmla="*/ 21 w 129"/>
                <a:gd name="T25" fmla="*/ 112 h 248"/>
                <a:gd name="T26" fmla="*/ 10 w 129"/>
                <a:gd name="T27" fmla="*/ 123 h 248"/>
                <a:gd name="T28" fmla="*/ 21 w 129"/>
                <a:gd name="T29" fmla="*/ 143 h 248"/>
                <a:gd name="T30" fmla="*/ 5 w 129"/>
                <a:gd name="T31" fmla="*/ 187 h 248"/>
                <a:gd name="T32" fmla="*/ 4 w 129"/>
                <a:gd name="T33" fmla="*/ 216 h 248"/>
                <a:gd name="T34" fmla="*/ 0 w 129"/>
                <a:gd name="T35" fmla="*/ 228 h 248"/>
                <a:gd name="T36" fmla="*/ 6 w 129"/>
                <a:gd name="T37" fmla="*/ 242 h 248"/>
                <a:gd name="T38" fmla="*/ 18 w 129"/>
                <a:gd name="T39" fmla="*/ 226 h 248"/>
                <a:gd name="T40" fmla="*/ 21 w 129"/>
                <a:gd name="T41" fmla="*/ 247 h 248"/>
                <a:gd name="T42" fmla="*/ 30 w 129"/>
                <a:gd name="T43" fmla="*/ 239 h 248"/>
                <a:gd name="T44" fmla="*/ 40 w 129"/>
                <a:gd name="T45" fmla="*/ 248 h 248"/>
                <a:gd name="T46" fmla="*/ 56 w 129"/>
                <a:gd name="T47" fmla="*/ 235 h 248"/>
                <a:gd name="T48" fmla="*/ 58 w 129"/>
                <a:gd name="T49" fmla="*/ 206 h 248"/>
                <a:gd name="T50" fmla="*/ 100 w 129"/>
                <a:gd name="T51" fmla="*/ 224 h 248"/>
                <a:gd name="T52" fmla="*/ 113 w 129"/>
                <a:gd name="T53" fmla="*/ 164 h 248"/>
                <a:gd name="T54" fmla="*/ 114 w 129"/>
                <a:gd name="T55" fmla="*/ 100 h 248"/>
                <a:gd name="T56" fmla="*/ 129 w 129"/>
                <a:gd name="T57" fmla="*/ 84 h 248"/>
                <a:gd name="T58" fmla="*/ 121 w 129"/>
                <a:gd name="T59" fmla="*/ 44 h 248"/>
                <a:gd name="T60" fmla="*/ 110 w 129"/>
                <a:gd name="T61" fmla="*/ 22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29" h="248">
                  <a:moveTo>
                    <a:pt x="110" y="22"/>
                  </a:moveTo>
                  <a:lnTo>
                    <a:pt x="113" y="12"/>
                  </a:lnTo>
                  <a:lnTo>
                    <a:pt x="101" y="11"/>
                  </a:lnTo>
                  <a:lnTo>
                    <a:pt x="86" y="0"/>
                  </a:lnTo>
                  <a:lnTo>
                    <a:pt x="70" y="23"/>
                  </a:lnTo>
                  <a:lnTo>
                    <a:pt x="60" y="23"/>
                  </a:lnTo>
                  <a:lnTo>
                    <a:pt x="57" y="32"/>
                  </a:lnTo>
                  <a:lnTo>
                    <a:pt x="22" y="42"/>
                  </a:lnTo>
                  <a:lnTo>
                    <a:pt x="8" y="28"/>
                  </a:lnTo>
                  <a:lnTo>
                    <a:pt x="0" y="47"/>
                  </a:lnTo>
                  <a:lnTo>
                    <a:pt x="2" y="67"/>
                  </a:lnTo>
                  <a:lnTo>
                    <a:pt x="13" y="64"/>
                  </a:lnTo>
                  <a:lnTo>
                    <a:pt x="21" y="112"/>
                  </a:lnTo>
                  <a:lnTo>
                    <a:pt x="10" y="123"/>
                  </a:lnTo>
                  <a:lnTo>
                    <a:pt x="21" y="143"/>
                  </a:lnTo>
                  <a:lnTo>
                    <a:pt x="5" y="187"/>
                  </a:lnTo>
                  <a:lnTo>
                    <a:pt x="4" y="216"/>
                  </a:lnTo>
                  <a:lnTo>
                    <a:pt x="0" y="228"/>
                  </a:lnTo>
                  <a:lnTo>
                    <a:pt x="6" y="242"/>
                  </a:lnTo>
                  <a:lnTo>
                    <a:pt x="18" y="226"/>
                  </a:lnTo>
                  <a:lnTo>
                    <a:pt x="21" y="247"/>
                  </a:lnTo>
                  <a:lnTo>
                    <a:pt x="30" y="239"/>
                  </a:lnTo>
                  <a:lnTo>
                    <a:pt x="40" y="248"/>
                  </a:lnTo>
                  <a:lnTo>
                    <a:pt x="56" y="235"/>
                  </a:lnTo>
                  <a:lnTo>
                    <a:pt x="58" y="206"/>
                  </a:lnTo>
                  <a:lnTo>
                    <a:pt x="100" y="224"/>
                  </a:lnTo>
                  <a:lnTo>
                    <a:pt x="113" y="164"/>
                  </a:lnTo>
                  <a:lnTo>
                    <a:pt x="114" y="100"/>
                  </a:lnTo>
                  <a:lnTo>
                    <a:pt x="129" y="84"/>
                  </a:lnTo>
                  <a:lnTo>
                    <a:pt x="121" y="44"/>
                  </a:lnTo>
                  <a:lnTo>
                    <a:pt x="110" y="22"/>
                  </a:lnTo>
                  <a:close/>
                </a:path>
              </a:pathLst>
            </a:custGeom>
            <a:solidFill>
              <a:srgbClr val="E306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69" name="Freeform 78">
              <a:extLst>
                <a:ext uri="{FF2B5EF4-FFF2-40B4-BE49-F238E27FC236}">
                  <a16:creationId xmlns:a16="http://schemas.microsoft.com/office/drawing/2014/main" id="{43F670FE-5B5F-6041-FF08-3A145590182F}"/>
                </a:ext>
              </a:extLst>
            </p:cNvPr>
            <p:cNvSpPr>
              <a:spLocks/>
            </p:cNvSpPr>
            <p:nvPr/>
          </p:nvSpPr>
          <p:spPr bwMode="auto">
            <a:xfrm>
              <a:off x="7988300" y="5521325"/>
              <a:ext cx="407988" cy="260350"/>
            </a:xfrm>
            <a:custGeom>
              <a:avLst/>
              <a:gdLst>
                <a:gd name="T0" fmla="*/ 221 w 257"/>
                <a:gd name="T1" fmla="*/ 8 h 164"/>
                <a:gd name="T2" fmla="*/ 191 w 257"/>
                <a:gd name="T3" fmla="*/ 5 h 164"/>
                <a:gd name="T4" fmla="*/ 170 w 257"/>
                <a:gd name="T5" fmla="*/ 13 h 164"/>
                <a:gd name="T6" fmla="*/ 104 w 257"/>
                <a:gd name="T7" fmla="*/ 18 h 164"/>
                <a:gd name="T8" fmla="*/ 76 w 257"/>
                <a:gd name="T9" fmla="*/ 2 h 164"/>
                <a:gd name="T10" fmla="*/ 58 w 257"/>
                <a:gd name="T11" fmla="*/ 2 h 164"/>
                <a:gd name="T12" fmla="*/ 42 w 257"/>
                <a:gd name="T13" fmla="*/ 17 h 164"/>
                <a:gd name="T14" fmla="*/ 27 w 257"/>
                <a:gd name="T15" fmla="*/ 2 h 164"/>
                <a:gd name="T16" fmla="*/ 8 w 257"/>
                <a:gd name="T17" fmla="*/ 12 h 164"/>
                <a:gd name="T18" fmla="*/ 0 w 257"/>
                <a:gd name="T19" fmla="*/ 46 h 164"/>
                <a:gd name="T20" fmla="*/ 20 w 257"/>
                <a:gd name="T21" fmla="*/ 66 h 164"/>
                <a:gd name="T22" fmla="*/ 124 w 257"/>
                <a:gd name="T23" fmla="*/ 117 h 164"/>
                <a:gd name="T24" fmla="*/ 143 w 257"/>
                <a:gd name="T25" fmla="*/ 118 h 164"/>
                <a:gd name="T26" fmla="*/ 184 w 257"/>
                <a:gd name="T27" fmla="*/ 156 h 164"/>
                <a:gd name="T28" fmla="*/ 222 w 257"/>
                <a:gd name="T29" fmla="*/ 164 h 164"/>
                <a:gd name="T30" fmla="*/ 223 w 257"/>
                <a:gd name="T31" fmla="*/ 145 h 164"/>
                <a:gd name="T32" fmla="*/ 239 w 257"/>
                <a:gd name="T33" fmla="*/ 128 h 164"/>
                <a:gd name="T34" fmla="*/ 222 w 257"/>
                <a:gd name="T35" fmla="*/ 78 h 164"/>
                <a:gd name="T36" fmla="*/ 257 w 257"/>
                <a:gd name="T37" fmla="*/ 0 h 164"/>
                <a:gd name="T38" fmla="*/ 221 w 257"/>
                <a:gd name="T39" fmla="*/ 8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7" h="164">
                  <a:moveTo>
                    <a:pt x="221" y="8"/>
                  </a:moveTo>
                  <a:lnTo>
                    <a:pt x="191" y="5"/>
                  </a:lnTo>
                  <a:lnTo>
                    <a:pt x="170" y="13"/>
                  </a:lnTo>
                  <a:lnTo>
                    <a:pt x="104" y="18"/>
                  </a:lnTo>
                  <a:lnTo>
                    <a:pt x="76" y="2"/>
                  </a:lnTo>
                  <a:lnTo>
                    <a:pt x="58" y="2"/>
                  </a:lnTo>
                  <a:lnTo>
                    <a:pt x="42" y="17"/>
                  </a:lnTo>
                  <a:lnTo>
                    <a:pt x="27" y="2"/>
                  </a:lnTo>
                  <a:lnTo>
                    <a:pt x="8" y="12"/>
                  </a:lnTo>
                  <a:lnTo>
                    <a:pt x="0" y="46"/>
                  </a:lnTo>
                  <a:lnTo>
                    <a:pt x="20" y="66"/>
                  </a:lnTo>
                  <a:lnTo>
                    <a:pt x="124" y="117"/>
                  </a:lnTo>
                  <a:lnTo>
                    <a:pt x="143" y="118"/>
                  </a:lnTo>
                  <a:lnTo>
                    <a:pt x="184" y="156"/>
                  </a:lnTo>
                  <a:lnTo>
                    <a:pt x="222" y="164"/>
                  </a:lnTo>
                  <a:lnTo>
                    <a:pt x="223" y="145"/>
                  </a:lnTo>
                  <a:lnTo>
                    <a:pt x="239" y="128"/>
                  </a:lnTo>
                  <a:lnTo>
                    <a:pt x="222" y="78"/>
                  </a:lnTo>
                  <a:lnTo>
                    <a:pt x="257" y="0"/>
                  </a:lnTo>
                  <a:lnTo>
                    <a:pt x="221" y="8"/>
                  </a:lnTo>
                  <a:close/>
                </a:path>
              </a:pathLst>
            </a:custGeom>
            <a:solidFill>
              <a:srgbClr val="E306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70" name="Freeform 79">
              <a:extLst>
                <a:ext uri="{FF2B5EF4-FFF2-40B4-BE49-F238E27FC236}">
                  <a16:creationId xmlns:a16="http://schemas.microsoft.com/office/drawing/2014/main" id="{47FE617D-9B3E-B5DD-BCC9-CC62A0A92109}"/>
                </a:ext>
              </a:extLst>
            </p:cNvPr>
            <p:cNvSpPr>
              <a:spLocks/>
            </p:cNvSpPr>
            <p:nvPr/>
          </p:nvSpPr>
          <p:spPr bwMode="auto">
            <a:xfrm>
              <a:off x="7359650" y="4049712"/>
              <a:ext cx="1419225" cy="1519238"/>
            </a:xfrm>
            <a:custGeom>
              <a:avLst/>
              <a:gdLst>
                <a:gd name="T0" fmla="*/ 885 w 894"/>
                <a:gd name="T1" fmla="*/ 753 h 957"/>
                <a:gd name="T2" fmla="*/ 846 w 894"/>
                <a:gd name="T3" fmla="*/ 706 h 957"/>
                <a:gd name="T4" fmla="*/ 779 w 894"/>
                <a:gd name="T5" fmla="*/ 681 h 957"/>
                <a:gd name="T6" fmla="*/ 750 w 894"/>
                <a:gd name="T7" fmla="*/ 724 h 957"/>
                <a:gd name="T8" fmla="*/ 738 w 894"/>
                <a:gd name="T9" fmla="*/ 776 h 957"/>
                <a:gd name="T10" fmla="*/ 789 w 894"/>
                <a:gd name="T11" fmla="*/ 853 h 957"/>
                <a:gd name="T12" fmla="*/ 737 w 894"/>
                <a:gd name="T13" fmla="*/ 870 h 957"/>
                <a:gd name="T14" fmla="*/ 715 w 894"/>
                <a:gd name="T15" fmla="*/ 925 h 957"/>
                <a:gd name="T16" fmla="*/ 666 w 894"/>
                <a:gd name="T17" fmla="*/ 949 h 957"/>
                <a:gd name="T18" fmla="*/ 691 w 894"/>
                <a:gd name="T19" fmla="*/ 873 h 957"/>
                <a:gd name="T20" fmla="*/ 711 w 894"/>
                <a:gd name="T21" fmla="*/ 854 h 957"/>
                <a:gd name="T22" fmla="*/ 677 w 894"/>
                <a:gd name="T23" fmla="*/ 781 h 957"/>
                <a:gd name="T24" fmla="*/ 666 w 894"/>
                <a:gd name="T25" fmla="*/ 737 h 957"/>
                <a:gd name="T26" fmla="*/ 642 w 894"/>
                <a:gd name="T27" fmla="*/ 740 h 957"/>
                <a:gd name="T28" fmla="*/ 611 w 894"/>
                <a:gd name="T29" fmla="*/ 696 h 957"/>
                <a:gd name="T30" fmla="*/ 564 w 894"/>
                <a:gd name="T31" fmla="*/ 674 h 957"/>
                <a:gd name="T32" fmla="*/ 534 w 894"/>
                <a:gd name="T33" fmla="*/ 652 h 957"/>
                <a:gd name="T34" fmla="*/ 514 w 894"/>
                <a:gd name="T35" fmla="*/ 606 h 957"/>
                <a:gd name="T36" fmla="*/ 426 w 894"/>
                <a:gd name="T37" fmla="*/ 580 h 957"/>
                <a:gd name="T38" fmla="*/ 272 w 894"/>
                <a:gd name="T39" fmla="*/ 415 h 957"/>
                <a:gd name="T40" fmla="*/ 244 w 894"/>
                <a:gd name="T41" fmla="*/ 306 h 957"/>
                <a:gd name="T42" fmla="*/ 151 w 894"/>
                <a:gd name="T43" fmla="*/ 257 h 957"/>
                <a:gd name="T44" fmla="*/ 53 w 894"/>
                <a:gd name="T45" fmla="*/ 314 h 957"/>
                <a:gd name="T46" fmla="*/ 65 w 894"/>
                <a:gd name="T47" fmla="*/ 283 h 957"/>
                <a:gd name="T48" fmla="*/ 59 w 894"/>
                <a:gd name="T49" fmla="*/ 275 h 957"/>
                <a:gd name="T50" fmla="*/ 8 w 894"/>
                <a:gd name="T51" fmla="*/ 253 h 957"/>
                <a:gd name="T52" fmla="*/ 20 w 894"/>
                <a:gd name="T53" fmla="*/ 216 h 957"/>
                <a:gd name="T54" fmla="*/ 1 w 894"/>
                <a:gd name="T55" fmla="*/ 190 h 957"/>
                <a:gd name="T56" fmla="*/ 36 w 894"/>
                <a:gd name="T57" fmla="*/ 156 h 957"/>
                <a:gd name="T58" fmla="*/ 31 w 894"/>
                <a:gd name="T59" fmla="*/ 92 h 957"/>
                <a:gd name="T60" fmla="*/ 108 w 894"/>
                <a:gd name="T61" fmla="*/ 79 h 957"/>
                <a:gd name="T62" fmla="*/ 132 w 894"/>
                <a:gd name="T63" fmla="*/ 40 h 957"/>
                <a:gd name="T64" fmla="*/ 137 w 894"/>
                <a:gd name="T65" fmla="*/ 59 h 957"/>
                <a:gd name="T66" fmla="*/ 175 w 894"/>
                <a:gd name="T67" fmla="*/ 108 h 957"/>
                <a:gd name="T68" fmla="*/ 213 w 894"/>
                <a:gd name="T69" fmla="*/ 43 h 957"/>
                <a:gd name="T70" fmla="*/ 258 w 894"/>
                <a:gd name="T71" fmla="*/ 72 h 957"/>
                <a:gd name="T72" fmla="*/ 267 w 894"/>
                <a:gd name="T73" fmla="*/ 36 h 957"/>
                <a:gd name="T74" fmla="*/ 291 w 894"/>
                <a:gd name="T75" fmla="*/ 15 h 957"/>
                <a:gd name="T76" fmla="*/ 331 w 894"/>
                <a:gd name="T77" fmla="*/ 22 h 957"/>
                <a:gd name="T78" fmla="*/ 412 w 894"/>
                <a:gd name="T79" fmla="*/ 0 h 957"/>
                <a:gd name="T80" fmla="*/ 431 w 894"/>
                <a:gd name="T81" fmla="*/ 40 h 957"/>
                <a:gd name="T82" fmla="*/ 503 w 894"/>
                <a:gd name="T83" fmla="*/ 76 h 957"/>
                <a:gd name="T84" fmla="*/ 507 w 894"/>
                <a:gd name="T85" fmla="*/ 100 h 957"/>
                <a:gd name="T86" fmla="*/ 530 w 894"/>
                <a:gd name="T87" fmla="*/ 147 h 957"/>
                <a:gd name="T88" fmla="*/ 506 w 894"/>
                <a:gd name="T89" fmla="*/ 136 h 957"/>
                <a:gd name="T90" fmla="*/ 406 w 894"/>
                <a:gd name="T91" fmla="*/ 183 h 957"/>
                <a:gd name="T92" fmla="*/ 424 w 894"/>
                <a:gd name="T93" fmla="*/ 230 h 957"/>
                <a:gd name="T94" fmla="*/ 411 w 894"/>
                <a:gd name="T95" fmla="*/ 279 h 957"/>
                <a:gd name="T96" fmla="*/ 428 w 894"/>
                <a:gd name="T97" fmla="*/ 311 h 957"/>
                <a:gd name="T98" fmla="*/ 504 w 894"/>
                <a:gd name="T99" fmla="*/ 367 h 957"/>
                <a:gd name="T100" fmla="*/ 543 w 894"/>
                <a:gd name="T101" fmla="*/ 477 h 957"/>
                <a:gd name="T102" fmla="*/ 625 w 894"/>
                <a:gd name="T103" fmla="*/ 537 h 957"/>
                <a:gd name="T104" fmla="*/ 705 w 894"/>
                <a:gd name="T105" fmla="*/ 554 h 957"/>
                <a:gd name="T106" fmla="*/ 683 w 894"/>
                <a:gd name="T107" fmla="*/ 584 h 957"/>
                <a:gd name="T108" fmla="*/ 883 w 894"/>
                <a:gd name="T109" fmla="*/ 698 h 9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94" h="957">
                  <a:moveTo>
                    <a:pt x="894" y="720"/>
                  </a:moveTo>
                  <a:lnTo>
                    <a:pt x="885" y="753"/>
                  </a:lnTo>
                  <a:lnTo>
                    <a:pt x="851" y="734"/>
                  </a:lnTo>
                  <a:lnTo>
                    <a:pt x="846" y="706"/>
                  </a:lnTo>
                  <a:lnTo>
                    <a:pt x="793" y="694"/>
                  </a:lnTo>
                  <a:lnTo>
                    <a:pt x="779" y="681"/>
                  </a:lnTo>
                  <a:lnTo>
                    <a:pt x="769" y="696"/>
                  </a:lnTo>
                  <a:lnTo>
                    <a:pt x="750" y="724"/>
                  </a:lnTo>
                  <a:lnTo>
                    <a:pt x="733" y="750"/>
                  </a:lnTo>
                  <a:lnTo>
                    <a:pt x="738" y="776"/>
                  </a:lnTo>
                  <a:lnTo>
                    <a:pt x="789" y="796"/>
                  </a:lnTo>
                  <a:lnTo>
                    <a:pt x="789" y="853"/>
                  </a:lnTo>
                  <a:lnTo>
                    <a:pt x="771" y="848"/>
                  </a:lnTo>
                  <a:lnTo>
                    <a:pt x="737" y="870"/>
                  </a:lnTo>
                  <a:lnTo>
                    <a:pt x="743" y="899"/>
                  </a:lnTo>
                  <a:lnTo>
                    <a:pt x="715" y="925"/>
                  </a:lnTo>
                  <a:lnTo>
                    <a:pt x="702" y="957"/>
                  </a:lnTo>
                  <a:lnTo>
                    <a:pt x="666" y="949"/>
                  </a:lnTo>
                  <a:lnTo>
                    <a:pt x="667" y="937"/>
                  </a:lnTo>
                  <a:lnTo>
                    <a:pt x="691" y="873"/>
                  </a:lnTo>
                  <a:lnTo>
                    <a:pt x="701" y="875"/>
                  </a:lnTo>
                  <a:lnTo>
                    <a:pt x="711" y="854"/>
                  </a:lnTo>
                  <a:lnTo>
                    <a:pt x="691" y="796"/>
                  </a:lnTo>
                  <a:lnTo>
                    <a:pt x="677" y="781"/>
                  </a:lnTo>
                  <a:lnTo>
                    <a:pt x="675" y="748"/>
                  </a:lnTo>
                  <a:lnTo>
                    <a:pt x="666" y="737"/>
                  </a:lnTo>
                  <a:lnTo>
                    <a:pt x="659" y="730"/>
                  </a:lnTo>
                  <a:lnTo>
                    <a:pt x="642" y="740"/>
                  </a:lnTo>
                  <a:lnTo>
                    <a:pt x="603" y="710"/>
                  </a:lnTo>
                  <a:lnTo>
                    <a:pt x="611" y="696"/>
                  </a:lnTo>
                  <a:lnTo>
                    <a:pt x="596" y="672"/>
                  </a:lnTo>
                  <a:lnTo>
                    <a:pt x="564" y="674"/>
                  </a:lnTo>
                  <a:lnTo>
                    <a:pt x="566" y="660"/>
                  </a:lnTo>
                  <a:lnTo>
                    <a:pt x="534" y="652"/>
                  </a:lnTo>
                  <a:lnTo>
                    <a:pt x="519" y="613"/>
                  </a:lnTo>
                  <a:lnTo>
                    <a:pt x="514" y="606"/>
                  </a:lnTo>
                  <a:lnTo>
                    <a:pt x="460" y="605"/>
                  </a:lnTo>
                  <a:lnTo>
                    <a:pt x="426" y="580"/>
                  </a:lnTo>
                  <a:lnTo>
                    <a:pt x="344" y="497"/>
                  </a:lnTo>
                  <a:lnTo>
                    <a:pt x="272" y="415"/>
                  </a:lnTo>
                  <a:lnTo>
                    <a:pt x="259" y="335"/>
                  </a:lnTo>
                  <a:lnTo>
                    <a:pt x="244" y="306"/>
                  </a:lnTo>
                  <a:lnTo>
                    <a:pt x="207" y="287"/>
                  </a:lnTo>
                  <a:lnTo>
                    <a:pt x="151" y="257"/>
                  </a:lnTo>
                  <a:lnTo>
                    <a:pt x="92" y="305"/>
                  </a:lnTo>
                  <a:lnTo>
                    <a:pt x="53" y="314"/>
                  </a:lnTo>
                  <a:lnTo>
                    <a:pt x="48" y="305"/>
                  </a:lnTo>
                  <a:lnTo>
                    <a:pt x="65" y="283"/>
                  </a:lnTo>
                  <a:lnTo>
                    <a:pt x="65" y="283"/>
                  </a:lnTo>
                  <a:lnTo>
                    <a:pt x="59" y="275"/>
                  </a:lnTo>
                  <a:lnTo>
                    <a:pt x="44" y="279"/>
                  </a:lnTo>
                  <a:lnTo>
                    <a:pt x="8" y="253"/>
                  </a:lnTo>
                  <a:lnTo>
                    <a:pt x="7" y="233"/>
                  </a:lnTo>
                  <a:lnTo>
                    <a:pt x="20" y="216"/>
                  </a:lnTo>
                  <a:lnTo>
                    <a:pt x="17" y="203"/>
                  </a:lnTo>
                  <a:lnTo>
                    <a:pt x="1" y="190"/>
                  </a:lnTo>
                  <a:lnTo>
                    <a:pt x="0" y="167"/>
                  </a:lnTo>
                  <a:lnTo>
                    <a:pt x="36" y="156"/>
                  </a:lnTo>
                  <a:lnTo>
                    <a:pt x="15" y="95"/>
                  </a:lnTo>
                  <a:lnTo>
                    <a:pt x="31" y="92"/>
                  </a:lnTo>
                  <a:lnTo>
                    <a:pt x="91" y="94"/>
                  </a:lnTo>
                  <a:lnTo>
                    <a:pt x="108" y="79"/>
                  </a:lnTo>
                  <a:lnTo>
                    <a:pt x="117" y="54"/>
                  </a:lnTo>
                  <a:lnTo>
                    <a:pt x="132" y="40"/>
                  </a:lnTo>
                  <a:lnTo>
                    <a:pt x="143" y="40"/>
                  </a:lnTo>
                  <a:lnTo>
                    <a:pt x="137" y="59"/>
                  </a:lnTo>
                  <a:lnTo>
                    <a:pt x="164" y="92"/>
                  </a:lnTo>
                  <a:lnTo>
                    <a:pt x="175" y="108"/>
                  </a:lnTo>
                  <a:lnTo>
                    <a:pt x="199" y="43"/>
                  </a:lnTo>
                  <a:lnTo>
                    <a:pt x="213" y="43"/>
                  </a:lnTo>
                  <a:lnTo>
                    <a:pt x="221" y="60"/>
                  </a:lnTo>
                  <a:lnTo>
                    <a:pt x="258" y="72"/>
                  </a:lnTo>
                  <a:lnTo>
                    <a:pt x="258" y="44"/>
                  </a:lnTo>
                  <a:lnTo>
                    <a:pt x="267" y="36"/>
                  </a:lnTo>
                  <a:lnTo>
                    <a:pt x="284" y="42"/>
                  </a:lnTo>
                  <a:lnTo>
                    <a:pt x="291" y="15"/>
                  </a:lnTo>
                  <a:lnTo>
                    <a:pt x="288" y="0"/>
                  </a:lnTo>
                  <a:lnTo>
                    <a:pt x="331" y="22"/>
                  </a:lnTo>
                  <a:lnTo>
                    <a:pt x="348" y="2"/>
                  </a:lnTo>
                  <a:lnTo>
                    <a:pt x="412" y="0"/>
                  </a:lnTo>
                  <a:lnTo>
                    <a:pt x="412" y="18"/>
                  </a:lnTo>
                  <a:lnTo>
                    <a:pt x="431" y="40"/>
                  </a:lnTo>
                  <a:lnTo>
                    <a:pt x="516" y="56"/>
                  </a:lnTo>
                  <a:lnTo>
                    <a:pt x="503" y="76"/>
                  </a:lnTo>
                  <a:lnTo>
                    <a:pt x="516" y="86"/>
                  </a:lnTo>
                  <a:lnTo>
                    <a:pt x="507" y="100"/>
                  </a:lnTo>
                  <a:lnTo>
                    <a:pt x="511" y="120"/>
                  </a:lnTo>
                  <a:lnTo>
                    <a:pt x="530" y="147"/>
                  </a:lnTo>
                  <a:lnTo>
                    <a:pt x="522" y="151"/>
                  </a:lnTo>
                  <a:lnTo>
                    <a:pt x="506" y="136"/>
                  </a:lnTo>
                  <a:lnTo>
                    <a:pt x="406" y="168"/>
                  </a:lnTo>
                  <a:lnTo>
                    <a:pt x="406" y="183"/>
                  </a:lnTo>
                  <a:lnTo>
                    <a:pt x="426" y="212"/>
                  </a:lnTo>
                  <a:lnTo>
                    <a:pt x="424" y="230"/>
                  </a:lnTo>
                  <a:lnTo>
                    <a:pt x="412" y="231"/>
                  </a:lnTo>
                  <a:lnTo>
                    <a:pt x="411" y="279"/>
                  </a:lnTo>
                  <a:lnTo>
                    <a:pt x="423" y="307"/>
                  </a:lnTo>
                  <a:lnTo>
                    <a:pt x="428" y="311"/>
                  </a:lnTo>
                  <a:lnTo>
                    <a:pt x="450" y="327"/>
                  </a:lnTo>
                  <a:lnTo>
                    <a:pt x="504" y="367"/>
                  </a:lnTo>
                  <a:lnTo>
                    <a:pt x="532" y="441"/>
                  </a:lnTo>
                  <a:lnTo>
                    <a:pt x="543" y="477"/>
                  </a:lnTo>
                  <a:lnTo>
                    <a:pt x="604" y="525"/>
                  </a:lnTo>
                  <a:lnTo>
                    <a:pt x="625" y="537"/>
                  </a:lnTo>
                  <a:lnTo>
                    <a:pt x="695" y="537"/>
                  </a:lnTo>
                  <a:lnTo>
                    <a:pt x="705" y="554"/>
                  </a:lnTo>
                  <a:lnTo>
                    <a:pt x="682" y="566"/>
                  </a:lnTo>
                  <a:lnTo>
                    <a:pt x="683" y="584"/>
                  </a:lnTo>
                  <a:lnTo>
                    <a:pt x="831" y="657"/>
                  </a:lnTo>
                  <a:lnTo>
                    <a:pt x="883" y="698"/>
                  </a:lnTo>
                  <a:lnTo>
                    <a:pt x="894" y="720"/>
                  </a:lnTo>
                  <a:close/>
                </a:path>
              </a:pathLst>
            </a:custGeom>
            <a:solidFill>
              <a:srgbClr val="E306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71" name="Freeform 80">
              <a:extLst>
                <a:ext uri="{FF2B5EF4-FFF2-40B4-BE49-F238E27FC236}">
                  <a16:creationId xmlns:a16="http://schemas.microsoft.com/office/drawing/2014/main" id="{C53815E1-0C51-4B2A-FB92-6BF068488E76}"/>
                </a:ext>
              </a:extLst>
            </p:cNvPr>
            <p:cNvSpPr>
              <a:spLocks/>
            </p:cNvSpPr>
            <p:nvPr/>
          </p:nvSpPr>
          <p:spPr bwMode="auto">
            <a:xfrm>
              <a:off x="8940800" y="2160587"/>
              <a:ext cx="687388" cy="420688"/>
            </a:xfrm>
            <a:custGeom>
              <a:avLst/>
              <a:gdLst>
                <a:gd name="T0" fmla="*/ 395 w 433"/>
                <a:gd name="T1" fmla="*/ 133 h 265"/>
                <a:gd name="T2" fmla="*/ 403 w 433"/>
                <a:gd name="T3" fmla="*/ 80 h 265"/>
                <a:gd name="T4" fmla="*/ 356 w 433"/>
                <a:gd name="T5" fmla="*/ 53 h 265"/>
                <a:gd name="T6" fmla="*/ 321 w 433"/>
                <a:gd name="T7" fmla="*/ 58 h 265"/>
                <a:gd name="T8" fmla="*/ 305 w 433"/>
                <a:gd name="T9" fmla="*/ 41 h 265"/>
                <a:gd name="T10" fmla="*/ 292 w 433"/>
                <a:gd name="T11" fmla="*/ 25 h 265"/>
                <a:gd name="T12" fmla="*/ 256 w 433"/>
                <a:gd name="T13" fmla="*/ 0 h 265"/>
                <a:gd name="T14" fmla="*/ 242 w 433"/>
                <a:gd name="T15" fmla="*/ 8 h 265"/>
                <a:gd name="T16" fmla="*/ 214 w 433"/>
                <a:gd name="T17" fmla="*/ 14 h 265"/>
                <a:gd name="T18" fmla="*/ 202 w 433"/>
                <a:gd name="T19" fmla="*/ 22 h 265"/>
                <a:gd name="T20" fmla="*/ 204 w 433"/>
                <a:gd name="T21" fmla="*/ 100 h 265"/>
                <a:gd name="T22" fmla="*/ 153 w 433"/>
                <a:gd name="T23" fmla="*/ 125 h 265"/>
                <a:gd name="T24" fmla="*/ 130 w 433"/>
                <a:gd name="T25" fmla="*/ 90 h 265"/>
                <a:gd name="T26" fmla="*/ 96 w 433"/>
                <a:gd name="T27" fmla="*/ 49 h 265"/>
                <a:gd name="T28" fmla="*/ 74 w 433"/>
                <a:gd name="T29" fmla="*/ 45 h 265"/>
                <a:gd name="T30" fmla="*/ 29 w 433"/>
                <a:gd name="T31" fmla="*/ 92 h 265"/>
                <a:gd name="T32" fmla="*/ 28 w 433"/>
                <a:gd name="T33" fmla="*/ 121 h 265"/>
                <a:gd name="T34" fmla="*/ 0 w 433"/>
                <a:gd name="T35" fmla="*/ 205 h 265"/>
                <a:gd name="T36" fmla="*/ 12 w 433"/>
                <a:gd name="T37" fmla="*/ 220 h 265"/>
                <a:gd name="T38" fmla="*/ 60 w 433"/>
                <a:gd name="T39" fmla="*/ 185 h 265"/>
                <a:gd name="T40" fmla="*/ 98 w 433"/>
                <a:gd name="T41" fmla="*/ 191 h 265"/>
                <a:gd name="T42" fmla="*/ 117 w 433"/>
                <a:gd name="T43" fmla="*/ 187 h 265"/>
                <a:gd name="T44" fmla="*/ 136 w 433"/>
                <a:gd name="T45" fmla="*/ 189 h 265"/>
                <a:gd name="T46" fmla="*/ 170 w 433"/>
                <a:gd name="T47" fmla="*/ 192 h 265"/>
                <a:gd name="T48" fmla="*/ 185 w 433"/>
                <a:gd name="T49" fmla="*/ 199 h 265"/>
                <a:gd name="T50" fmla="*/ 208 w 433"/>
                <a:gd name="T51" fmla="*/ 201 h 265"/>
                <a:gd name="T52" fmla="*/ 230 w 433"/>
                <a:gd name="T53" fmla="*/ 185 h 265"/>
                <a:gd name="T54" fmla="*/ 264 w 433"/>
                <a:gd name="T55" fmla="*/ 212 h 265"/>
                <a:gd name="T56" fmla="*/ 288 w 433"/>
                <a:gd name="T57" fmla="*/ 224 h 265"/>
                <a:gd name="T58" fmla="*/ 317 w 433"/>
                <a:gd name="T59" fmla="*/ 257 h 265"/>
                <a:gd name="T60" fmla="*/ 346 w 433"/>
                <a:gd name="T61" fmla="*/ 265 h 265"/>
                <a:gd name="T62" fmla="*/ 395 w 433"/>
                <a:gd name="T63" fmla="*/ 256 h 265"/>
                <a:gd name="T64" fmla="*/ 427 w 433"/>
                <a:gd name="T65" fmla="*/ 208 h 265"/>
                <a:gd name="T66" fmla="*/ 409 w 433"/>
                <a:gd name="T67" fmla="*/ 135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33" h="265">
                  <a:moveTo>
                    <a:pt x="409" y="135"/>
                  </a:moveTo>
                  <a:lnTo>
                    <a:pt x="395" y="133"/>
                  </a:lnTo>
                  <a:lnTo>
                    <a:pt x="407" y="84"/>
                  </a:lnTo>
                  <a:lnTo>
                    <a:pt x="403" y="80"/>
                  </a:lnTo>
                  <a:lnTo>
                    <a:pt x="384" y="61"/>
                  </a:lnTo>
                  <a:lnTo>
                    <a:pt x="356" y="53"/>
                  </a:lnTo>
                  <a:lnTo>
                    <a:pt x="333" y="62"/>
                  </a:lnTo>
                  <a:lnTo>
                    <a:pt x="321" y="58"/>
                  </a:lnTo>
                  <a:lnTo>
                    <a:pt x="314" y="56"/>
                  </a:lnTo>
                  <a:lnTo>
                    <a:pt x="305" y="41"/>
                  </a:lnTo>
                  <a:lnTo>
                    <a:pt x="304" y="28"/>
                  </a:lnTo>
                  <a:lnTo>
                    <a:pt x="292" y="25"/>
                  </a:lnTo>
                  <a:lnTo>
                    <a:pt x="285" y="20"/>
                  </a:lnTo>
                  <a:lnTo>
                    <a:pt x="256" y="0"/>
                  </a:lnTo>
                  <a:lnTo>
                    <a:pt x="248" y="0"/>
                  </a:lnTo>
                  <a:lnTo>
                    <a:pt x="242" y="8"/>
                  </a:lnTo>
                  <a:lnTo>
                    <a:pt x="228" y="10"/>
                  </a:lnTo>
                  <a:lnTo>
                    <a:pt x="214" y="14"/>
                  </a:lnTo>
                  <a:lnTo>
                    <a:pt x="206" y="22"/>
                  </a:lnTo>
                  <a:lnTo>
                    <a:pt x="202" y="22"/>
                  </a:lnTo>
                  <a:lnTo>
                    <a:pt x="204" y="92"/>
                  </a:lnTo>
                  <a:lnTo>
                    <a:pt x="204" y="100"/>
                  </a:lnTo>
                  <a:lnTo>
                    <a:pt x="160" y="128"/>
                  </a:lnTo>
                  <a:lnTo>
                    <a:pt x="153" y="125"/>
                  </a:lnTo>
                  <a:lnTo>
                    <a:pt x="132" y="108"/>
                  </a:lnTo>
                  <a:lnTo>
                    <a:pt x="130" y="90"/>
                  </a:lnTo>
                  <a:lnTo>
                    <a:pt x="129" y="82"/>
                  </a:lnTo>
                  <a:lnTo>
                    <a:pt x="96" y="49"/>
                  </a:lnTo>
                  <a:lnTo>
                    <a:pt x="96" y="37"/>
                  </a:lnTo>
                  <a:lnTo>
                    <a:pt x="74" y="45"/>
                  </a:lnTo>
                  <a:lnTo>
                    <a:pt x="50" y="56"/>
                  </a:lnTo>
                  <a:lnTo>
                    <a:pt x="29" y="92"/>
                  </a:lnTo>
                  <a:lnTo>
                    <a:pt x="28" y="114"/>
                  </a:lnTo>
                  <a:lnTo>
                    <a:pt x="28" y="121"/>
                  </a:lnTo>
                  <a:lnTo>
                    <a:pt x="6" y="135"/>
                  </a:lnTo>
                  <a:lnTo>
                    <a:pt x="0" y="205"/>
                  </a:lnTo>
                  <a:lnTo>
                    <a:pt x="4" y="220"/>
                  </a:lnTo>
                  <a:lnTo>
                    <a:pt x="12" y="220"/>
                  </a:lnTo>
                  <a:lnTo>
                    <a:pt x="33" y="196"/>
                  </a:lnTo>
                  <a:lnTo>
                    <a:pt x="60" y="185"/>
                  </a:lnTo>
                  <a:lnTo>
                    <a:pt x="66" y="183"/>
                  </a:lnTo>
                  <a:lnTo>
                    <a:pt x="98" y="191"/>
                  </a:lnTo>
                  <a:lnTo>
                    <a:pt x="110" y="188"/>
                  </a:lnTo>
                  <a:lnTo>
                    <a:pt x="117" y="187"/>
                  </a:lnTo>
                  <a:lnTo>
                    <a:pt x="124" y="193"/>
                  </a:lnTo>
                  <a:lnTo>
                    <a:pt x="136" y="189"/>
                  </a:lnTo>
                  <a:lnTo>
                    <a:pt x="146" y="189"/>
                  </a:lnTo>
                  <a:lnTo>
                    <a:pt x="170" y="192"/>
                  </a:lnTo>
                  <a:lnTo>
                    <a:pt x="174" y="192"/>
                  </a:lnTo>
                  <a:lnTo>
                    <a:pt x="185" y="199"/>
                  </a:lnTo>
                  <a:lnTo>
                    <a:pt x="189" y="199"/>
                  </a:lnTo>
                  <a:lnTo>
                    <a:pt x="208" y="201"/>
                  </a:lnTo>
                  <a:lnTo>
                    <a:pt x="222" y="189"/>
                  </a:lnTo>
                  <a:lnTo>
                    <a:pt x="230" y="185"/>
                  </a:lnTo>
                  <a:lnTo>
                    <a:pt x="244" y="209"/>
                  </a:lnTo>
                  <a:lnTo>
                    <a:pt x="264" y="212"/>
                  </a:lnTo>
                  <a:lnTo>
                    <a:pt x="278" y="215"/>
                  </a:lnTo>
                  <a:lnTo>
                    <a:pt x="288" y="224"/>
                  </a:lnTo>
                  <a:lnTo>
                    <a:pt x="301" y="237"/>
                  </a:lnTo>
                  <a:lnTo>
                    <a:pt x="317" y="257"/>
                  </a:lnTo>
                  <a:lnTo>
                    <a:pt x="334" y="265"/>
                  </a:lnTo>
                  <a:lnTo>
                    <a:pt x="346" y="265"/>
                  </a:lnTo>
                  <a:lnTo>
                    <a:pt x="360" y="247"/>
                  </a:lnTo>
                  <a:lnTo>
                    <a:pt x="395" y="256"/>
                  </a:lnTo>
                  <a:lnTo>
                    <a:pt x="397" y="237"/>
                  </a:lnTo>
                  <a:lnTo>
                    <a:pt x="427" y="208"/>
                  </a:lnTo>
                  <a:lnTo>
                    <a:pt x="433" y="199"/>
                  </a:lnTo>
                  <a:lnTo>
                    <a:pt x="409" y="135"/>
                  </a:lnTo>
                  <a:close/>
                </a:path>
              </a:pathLst>
            </a:custGeom>
            <a:solidFill>
              <a:srgbClr val="E306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72" name="Line 82">
              <a:extLst>
                <a:ext uri="{FF2B5EF4-FFF2-40B4-BE49-F238E27FC236}">
                  <a16:creationId xmlns:a16="http://schemas.microsoft.com/office/drawing/2014/main" id="{4DB9AEB8-9B14-69AA-059E-F5ACA20A5E78}"/>
                </a:ext>
              </a:extLst>
            </p:cNvPr>
            <p:cNvSpPr>
              <a:spLocks noChangeShapeType="1"/>
            </p:cNvSpPr>
            <p:nvPr/>
          </p:nvSpPr>
          <p:spPr bwMode="auto">
            <a:xfrm>
              <a:off x="9291638" y="232092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73" name="Line 83">
              <a:extLst>
                <a:ext uri="{FF2B5EF4-FFF2-40B4-BE49-F238E27FC236}">
                  <a16:creationId xmlns:a16="http://schemas.microsoft.com/office/drawing/2014/main" id="{6C37A8A1-09F5-FD75-D024-4E012FE76BFE}"/>
                </a:ext>
              </a:extLst>
            </p:cNvPr>
            <p:cNvSpPr>
              <a:spLocks noChangeShapeType="1"/>
            </p:cNvSpPr>
            <p:nvPr/>
          </p:nvSpPr>
          <p:spPr bwMode="auto">
            <a:xfrm>
              <a:off x="9291638" y="232092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74" name="Oval 88">
              <a:extLst>
                <a:ext uri="{FF2B5EF4-FFF2-40B4-BE49-F238E27FC236}">
                  <a16:creationId xmlns:a16="http://schemas.microsoft.com/office/drawing/2014/main" id="{65B665F8-C819-E06D-4CF2-FA48C99EB949}"/>
                </a:ext>
              </a:extLst>
            </p:cNvPr>
            <p:cNvSpPr>
              <a:spLocks noChangeArrowheads="1"/>
            </p:cNvSpPr>
            <p:nvPr/>
          </p:nvSpPr>
          <p:spPr bwMode="auto">
            <a:xfrm>
              <a:off x="7348538" y="3194050"/>
              <a:ext cx="15875" cy="1428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75" name="Oval 89">
              <a:extLst>
                <a:ext uri="{FF2B5EF4-FFF2-40B4-BE49-F238E27FC236}">
                  <a16:creationId xmlns:a16="http://schemas.microsoft.com/office/drawing/2014/main" id="{452F9C1D-5AFE-73EC-2CAE-AD3D81A45CC0}"/>
                </a:ext>
              </a:extLst>
            </p:cNvPr>
            <p:cNvSpPr>
              <a:spLocks noChangeArrowheads="1"/>
            </p:cNvSpPr>
            <p:nvPr/>
          </p:nvSpPr>
          <p:spPr bwMode="auto">
            <a:xfrm>
              <a:off x="7980363" y="2954337"/>
              <a:ext cx="14288" cy="174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76" name="Oval 90">
              <a:extLst>
                <a:ext uri="{FF2B5EF4-FFF2-40B4-BE49-F238E27FC236}">
                  <a16:creationId xmlns:a16="http://schemas.microsoft.com/office/drawing/2014/main" id="{094CDFA6-957D-2659-A0F4-58FD275FD299}"/>
                </a:ext>
              </a:extLst>
            </p:cNvPr>
            <p:cNvSpPr>
              <a:spLocks noChangeArrowheads="1"/>
            </p:cNvSpPr>
            <p:nvPr/>
          </p:nvSpPr>
          <p:spPr bwMode="auto">
            <a:xfrm>
              <a:off x="8201025" y="2984500"/>
              <a:ext cx="14288" cy="1428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77" name="Oval 91">
              <a:extLst>
                <a:ext uri="{FF2B5EF4-FFF2-40B4-BE49-F238E27FC236}">
                  <a16:creationId xmlns:a16="http://schemas.microsoft.com/office/drawing/2014/main" id="{20819A6A-A430-0F42-622D-4ED0B8443ABF}"/>
                </a:ext>
              </a:extLst>
            </p:cNvPr>
            <p:cNvSpPr>
              <a:spLocks noChangeArrowheads="1"/>
            </p:cNvSpPr>
            <p:nvPr/>
          </p:nvSpPr>
          <p:spPr bwMode="auto">
            <a:xfrm>
              <a:off x="8181975" y="3163887"/>
              <a:ext cx="14288" cy="174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78" name="Oval 92">
              <a:extLst>
                <a:ext uri="{FF2B5EF4-FFF2-40B4-BE49-F238E27FC236}">
                  <a16:creationId xmlns:a16="http://schemas.microsoft.com/office/drawing/2014/main" id="{BE48EDB8-E174-C9FA-C607-0D171BC33DF4}"/>
                </a:ext>
              </a:extLst>
            </p:cNvPr>
            <p:cNvSpPr>
              <a:spLocks noChangeArrowheads="1"/>
            </p:cNvSpPr>
            <p:nvPr/>
          </p:nvSpPr>
          <p:spPr bwMode="auto">
            <a:xfrm>
              <a:off x="8207375" y="3357562"/>
              <a:ext cx="15875" cy="1587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79" name="Oval 93">
              <a:extLst>
                <a:ext uri="{FF2B5EF4-FFF2-40B4-BE49-F238E27FC236}">
                  <a16:creationId xmlns:a16="http://schemas.microsoft.com/office/drawing/2014/main" id="{4D1D5C5D-448B-7470-81E6-E8BE8FB7BB09}"/>
                </a:ext>
              </a:extLst>
            </p:cNvPr>
            <p:cNvSpPr>
              <a:spLocks noChangeArrowheads="1"/>
            </p:cNvSpPr>
            <p:nvPr/>
          </p:nvSpPr>
          <p:spPr bwMode="auto">
            <a:xfrm>
              <a:off x="8067675" y="3314700"/>
              <a:ext cx="14288" cy="1428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80" name="Oval 94">
              <a:extLst>
                <a:ext uri="{FF2B5EF4-FFF2-40B4-BE49-F238E27FC236}">
                  <a16:creationId xmlns:a16="http://schemas.microsoft.com/office/drawing/2014/main" id="{7E7FB785-D77C-EE42-3624-B88F47DD6566}"/>
                </a:ext>
              </a:extLst>
            </p:cNvPr>
            <p:cNvSpPr>
              <a:spLocks noChangeArrowheads="1"/>
            </p:cNvSpPr>
            <p:nvPr/>
          </p:nvSpPr>
          <p:spPr bwMode="auto">
            <a:xfrm>
              <a:off x="7813675" y="2944812"/>
              <a:ext cx="15875" cy="1587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81" name="Oval 95">
              <a:extLst>
                <a:ext uri="{FF2B5EF4-FFF2-40B4-BE49-F238E27FC236}">
                  <a16:creationId xmlns:a16="http://schemas.microsoft.com/office/drawing/2014/main" id="{1B412374-E47E-C173-3CBB-79C5DAD61258}"/>
                </a:ext>
              </a:extLst>
            </p:cNvPr>
            <p:cNvSpPr>
              <a:spLocks noChangeArrowheads="1"/>
            </p:cNvSpPr>
            <p:nvPr/>
          </p:nvSpPr>
          <p:spPr bwMode="auto">
            <a:xfrm>
              <a:off x="7777163" y="2809875"/>
              <a:ext cx="17463" cy="1587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82" name="Oval 96">
              <a:extLst>
                <a:ext uri="{FF2B5EF4-FFF2-40B4-BE49-F238E27FC236}">
                  <a16:creationId xmlns:a16="http://schemas.microsoft.com/office/drawing/2014/main" id="{E82BD196-CAA2-C877-AEE1-49D0AB471913}"/>
                </a:ext>
              </a:extLst>
            </p:cNvPr>
            <p:cNvSpPr>
              <a:spLocks noChangeArrowheads="1"/>
            </p:cNvSpPr>
            <p:nvPr/>
          </p:nvSpPr>
          <p:spPr bwMode="auto">
            <a:xfrm>
              <a:off x="7870825" y="3160712"/>
              <a:ext cx="14288" cy="1587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83" name="Oval 97">
              <a:extLst>
                <a:ext uri="{FF2B5EF4-FFF2-40B4-BE49-F238E27FC236}">
                  <a16:creationId xmlns:a16="http://schemas.microsoft.com/office/drawing/2014/main" id="{D9B3EC8E-20D2-2E27-7FE3-098B475204B3}"/>
                </a:ext>
              </a:extLst>
            </p:cNvPr>
            <p:cNvSpPr>
              <a:spLocks noChangeArrowheads="1"/>
            </p:cNvSpPr>
            <p:nvPr/>
          </p:nvSpPr>
          <p:spPr bwMode="auto">
            <a:xfrm>
              <a:off x="7980363" y="3189287"/>
              <a:ext cx="14288" cy="1587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84" name="Oval 98">
              <a:extLst>
                <a:ext uri="{FF2B5EF4-FFF2-40B4-BE49-F238E27FC236}">
                  <a16:creationId xmlns:a16="http://schemas.microsoft.com/office/drawing/2014/main" id="{B44F4601-C569-F8AB-A13C-1B9E89DCA736}"/>
                </a:ext>
              </a:extLst>
            </p:cNvPr>
            <p:cNvSpPr>
              <a:spLocks noChangeArrowheads="1"/>
            </p:cNvSpPr>
            <p:nvPr/>
          </p:nvSpPr>
          <p:spPr bwMode="auto">
            <a:xfrm>
              <a:off x="7781925" y="3124200"/>
              <a:ext cx="14288" cy="1428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85" name="Oval 99">
              <a:extLst>
                <a:ext uri="{FF2B5EF4-FFF2-40B4-BE49-F238E27FC236}">
                  <a16:creationId xmlns:a16="http://schemas.microsoft.com/office/drawing/2014/main" id="{A2E496CE-3D07-A4CC-6A73-0F68A94EB15D}"/>
                </a:ext>
              </a:extLst>
            </p:cNvPr>
            <p:cNvSpPr>
              <a:spLocks noChangeArrowheads="1"/>
            </p:cNvSpPr>
            <p:nvPr/>
          </p:nvSpPr>
          <p:spPr bwMode="auto">
            <a:xfrm>
              <a:off x="8029575" y="3400425"/>
              <a:ext cx="14288" cy="1428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86" name="Oval 100">
              <a:extLst>
                <a:ext uri="{FF2B5EF4-FFF2-40B4-BE49-F238E27FC236}">
                  <a16:creationId xmlns:a16="http://schemas.microsoft.com/office/drawing/2014/main" id="{B3AC2427-7289-0A76-8207-97269467EE07}"/>
                </a:ext>
              </a:extLst>
            </p:cNvPr>
            <p:cNvSpPr>
              <a:spLocks noChangeArrowheads="1"/>
            </p:cNvSpPr>
            <p:nvPr/>
          </p:nvSpPr>
          <p:spPr bwMode="auto">
            <a:xfrm>
              <a:off x="7834313" y="3381375"/>
              <a:ext cx="14288" cy="1428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87" name="Oval 101">
              <a:extLst>
                <a:ext uri="{FF2B5EF4-FFF2-40B4-BE49-F238E27FC236}">
                  <a16:creationId xmlns:a16="http://schemas.microsoft.com/office/drawing/2014/main" id="{269E0BC2-3140-9C28-01F6-C38BC2EC3D09}"/>
                </a:ext>
              </a:extLst>
            </p:cNvPr>
            <p:cNvSpPr>
              <a:spLocks noChangeArrowheads="1"/>
            </p:cNvSpPr>
            <p:nvPr/>
          </p:nvSpPr>
          <p:spPr bwMode="auto">
            <a:xfrm>
              <a:off x="7753350" y="3322637"/>
              <a:ext cx="17463" cy="1587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88" name="Oval 102">
              <a:extLst>
                <a:ext uri="{FF2B5EF4-FFF2-40B4-BE49-F238E27FC236}">
                  <a16:creationId xmlns:a16="http://schemas.microsoft.com/office/drawing/2014/main" id="{072B0643-F429-CBF1-BC2B-363F38396663}"/>
                </a:ext>
              </a:extLst>
            </p:cNvPr>
            <p:cNvSpPr>
              <a:spLocks noChangeArrowheads="1"/>
            </p:cNvSpPr>
            <p:nvPr/>
          </p:nvSpPr>
          <p:spPr bwMode="auto">
            <a:xfrm>
              <a:off x="7631113" y="3219450"/>
              <a:ext cx="14288" cy="1428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89" name="Oval 103">
              <a:extLst>
                <a:ext uri="{FF2B5EF4-FFF2-40B4-BE49-F238E27FC236}">
                  <a16:creationId xmlns:a16="http://schemas.microsoft.com/office/drawing/2014/main" id="{2C9AB252-7FA5-E703-01F2-4A92F14F7CE3}"/>
                </a:ext>
              </a:extLst>
            </p:cNvPr>
            <p:cNvSpPr>
              <a:spLocks noChangeArrowheads="1"/>
            </p:cNvSpPr>
            <p:nvPr/>
          </p:nvSpPr>
          <p:spPr bwMode="auto">
            <a:xfrm>
              <a:off x="7480300" y="3270250"/>
              <a:ext cx="14288" cy="1428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90" name="Oval 104">
              <a:extLst>
                <a:ext uri="{FF2B5EF4-FFF2-40B4-BE49-F238E27FC236}">
                  <a16:creationId xmlns:a16="http://schemas.microsoft.com/office/drawing/2014/main" id="{92E55D03-295D-B70F-A7C8-A0D797AD6DC2}"/>
                </a:ext>
              </a:extLst>
            </p:cNvPr>
            <p:cNvSpPr>
              <a:spLocks noChangeArrowheads="1"/>
            </p:cNvSpPr>
            <p:nvPr/>
          </p:nvSpPr>
          <p:spPr bwMode="auto">
            <a:xfrm>
              <a:off x="7448550" y="3294062"/>
              <a:ext cx="14288" cy="1428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91" name="Oval 105">
              <a:extLst>
                <a:ext uri="{FF2B5EF4-FFF2-40B4-BE49-F238E27FC236}">
                  <a16:creationId xmlns:a16="http://schemas.microsoft.com/office/drawing/2014/main" id="{50B54080-E63C-B15C-B0D9-CA58C7BABABA}"/>
                </a:ext>
              </a:extLst>
            </p:cNvPr>
            <p:cNvSpPr>
              <a:spLocks noChangeArrowheads="1"/>
            </p:cNvSpPr>
            <p:nvPr/>
          </p:nvSpPr>
          <p:spPr bwMode="auto">
            <a:xfrm>
              <a:off x="7429500" y="3328987"/>
              <a:ext cx="17463" cy="174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92" name="Oval 106">
              <a:extLst>
                <a:ext uri="{FF2B5EF4-FFF2-40B4-BE49-F238E27FC236}">
                  <a16:creationId xmlns:a16="http://schemas.microsoft.com/office/drawing/2014/main" id="{262B9849-5A7F-6B02-D61D-DC5B5068A946}"/>
                </a:ext>
              </a:extLst>
            </p:cNvPr>
            <p:cNvSpPr>
              <a:spLocks noChangeArrowheads="1"/>
            </p:cNvSpPr>
            <p:nvPr/>
          </p:nvSpPr>
          <p:spPr bwMode="auto">
            <a:xfrm>
              <a:off x="7499350" y="3325812"/>
              <a:ext cx="17463" cy="1428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93" name="Oval 107">
              <a:extLst>
                <a:ext uri="{FF2B5EF4-FFF2-40B4-BE49-F238E27FC236}">
                  <a16:creationId xmlns:a16="http://schemas.microsoft.com/office/drawing/2014/main" id="{97F76977-4650-338C-C6D5-6C813BECBC25}"/>
                </a:ext>
              </a:extLst>
            </p:cNvPr>
            <p:cNvSpPr>
              <a:spLocks noChangeArrowheads="1"/>
            </p:cNvSpPr>
            <p:nvPr/>
          </p:nvSpPr>
          <p:spPr bwMode="auto">
            <a:xfrm>
              <a:off x="7543800" y="3278187"/>
              <a:ext cx="17463" cy="1587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94" name="Oval 108">
              <a:extLst>
                <a:ext uri="{FF2B5EF4-FFF2-40B4-BE49-F238E27FC236}">
                  <a16:creationId xmlns:a16="http://schemas.microsoft.com/office/drawing/2014/main" id="{39B1A31B-5074-A07B-9ACB-C2864F82BA3B}"/>
                </a:ext>
              </a:extLst>
            </p:cNvPr>
            <p:cNvSpPr>
              <a:spLocks noChangeArrowheads="1"/>
            </p:cNvSpPr>
            <p:nvPr/>
          </p:nvSpPr>
          <p:spPr bwMode="auto">
            <a:xfrm>
              <a:off x="7599363" y="3389312"/>
              <a:ext cx="14288" cy="174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95" name="Oval 109">
              <a:extLst>
                <a:ext uri="{FF2B5EF4-FFF2-40B4-BE49-F238E27FC236}">
                  <a16:creationId xmlns:a16="http://schemas.microsoft.com/office/drawing/2014/main" id="{6ED6CA6F-3E7B-D99C-DF06-7645D8724D8E}"/>
                </a:ext>
              </a:extLst>
            </p:cNvPr>
            <p:cNvSpPr>
              <a:spLocks noChangeArrowheads="1"/>
            </p:cNvSpPr>
            <p:nvPr/>
          </p:nvSpPr>
          <p:spPr bwMode="auto">
            <a:xfrm>
              <a:off x="7683500" y="3516312"/>
              <a:ext cx="14288" cy="1428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96" name="Oval 110">
              <a:extLst>
                <a:ext uri="{FF2B5EF4-FFF2-40B4-BE49-F238E27FC236}">
                  <a16:creationId xmlns:a16="http://schemas.microsoft.com/office/drawing/2014/main" id="{901F6497-D6B0-BAA6-CFA9-1FBBA7595601}"/>
                </a:ext>
              </a:extLst>
            </p:cNvPr>
            <p:cNvSpPr>
              <a:spLocks noChangeArrowheads="1"/>
            </p:cNvSpPr>
            <p:nvPr/>
          </p:nvSpPr>
          <p:spPr bwMode="auto">
            <a:xfrm>
              <a:off x="7537450" y="3479800"/>
              <a:ext cx="14288" cy="1587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97" name="Oval 111">
              <a:extLst>
                <a:ext uri="{FF2B5EF4-FFF2-40B4-BE49-F238E27FC236}">
                  <a16:creationId xmlns:a16="http://schemas.microsoft.com/office/drawing/2014/main" id="{A35DD8D4-B0AB-0526-D1C1-77DB338CFE43}"/>
                </a:ext>
              </a:extLst>
            </p:cNvPr>
            <p:cNvSpPr>
              <a:spLocks noChangeArrowheads="1"/>
            </p:cNvSpPr>
            <p:nvPr/>
          </p:nvSpPr>
          <p:spPr bwMode="auto">
            <a:xfrm>
              <a:off x="7473950" y="3656012"/>
              <a:ext cx="14288" cy="1428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98" name="Oval 112">
              <a:extLst>
                <a:ext uri="{FF2B5EF4-FFF2-40B4-BE49-F238E27FC236}">
                  <a16:creationId xmlns:a16="http://schemas.microsoft.com/office/drawing/2014/main" id="{61E4BC79-458A-959A-C1BC-A8C9252486E6}"/>
                </a:ext>
              </a:extLst>
            </p:cNvPr>
            <p:cNvSpPr>
              <a:spLocks noChangeArrowheads="1"/>
            </p:cNvSpPr>
            <p:nvPr/>
          </p:nvSpPr>
          <p:spPr bwMode="auto">
            <a:xfrm>
              <a:off x="7923213" y="3641725"/>
              <a:ext cx="14288" cy="1587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99" name="Oval 113">
              <a:extLst>
                <a:ext uri="{FF2B5EF4-FFF2-40B4-BE49-F238E27FC236}">
                  <a16:creationId xmlns:a16="http://schemas.microsoft.com/office/drawing/2014/main" id="{BB7F76FE-8CCE-AD65-EEB5-9B3C53C242E9}"/>
                </a:ext>
              </a:extLst>
            </p:cNvPr>
            <p:cNvSpPr>
              <a:spLocks noChangeArrowheads="1"/>
            </p:cNvSpPr>
            <p:nvPr/>
          </p:nvSpPr>
          <p:spPr bwMode="auto">
            <a:xfrm>
              <a:off x="7813675" y="3594100"/>
              <a:ext cx="14288" cy="1587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100" name="Oval 114">
              <a:extLst>
                <a:ext uri="{FF2B5EF4-FFF2-40B4-BE49-F238E27FC236}">
                  <a16:creationId xmlns:a16="http://schemas.microsoft.com/office/drawing/2014/main" id="{1FB1F6A2-B143-45C4-7E10-F196F82F40FF}"/>
                </a:ext>
              </a:extLst>
            </p:cNvPr>
            <p:cNvSpPr>
              <a:spLocks noChangeArrowheads="1"/>
            </p:cNvSpPr>
            <p:nvPr/>
          </p:nvSpPr>
          <p:spPr bwMode="auto">
            <a:xfrm>
              <a:off x="8026400" y="3498850"/>
              <a:ext cx="15875" cy="1587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101" name="Oval 115">
              <a:extLst>
                <a:ext uri="{FF2B5EF4-FFF2-40B4-BE49-F238E27FC236}">
                  <a16:creationId xmlns:a16="http://schemas.microsoft.com/office/drawing/2014/main" id="{E7F8EC65-E93D-096B-3A7D-06C7BD1597BB}"/>
                </a:ext>
              </a:extLst>
            </p:cNvPr>
            <p:cNvSpPr>
              <a:spLocks noChangeArrowheads="1"/>
            </p:cNvSpPr>
            <p:nvPr/>
          </p:nvSpPr>
          <p:spPr bwMode="auto">
            <a:xfrm>
              <a:off x="7713663" y="3694112"/>
              <a:ext cx="14288" cy="1428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102" name="Oval 116">
              <a:extLst>
                <a:ext uri="{FF2B5EF4-FFF2-40B4-BE49-F238E27FC236}">
                  <a16:creationId xmlns:a16="http://schemas.microsoft.com/office/drawing/2014/main" id="{7C97F157-6D7F-20D4-2822-B4E6602856B7}"/>
                </a:ext>
              </a:extLst>
            </p:cNvPr>
            <p:cNvSpPr>
              <a:spLocks noChangeArrowheads="1"/>
            </p:cNvSpPr>
            <p:nvPr/>
          </p:nvSpPr>
          <p:spPr bwMode="auto">
            <a:xfrm>
              <a:off x="7691438" y="3851275"/>
              <a:ext cx="15875" cy="1587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103" name="Oval 117">
              <a:extLst>
                <a:ext uri="{FF2B5EF4-FFF2-40B4-BE49-F238E27FC236}">
                  <a16:creationId xmlns:a16="http://schemas.microsoft.com/office/drawing/2014/main" id="{8B2B15AF-D4C5-1886-1020-58BD7E5F4887}"/>
                </a:ext>
              </a:extLst>
            </p:cNvPr>
            <p:cNvSpPr>
              <a:spLocks noChangeArrowheads="1"/>
            </p:cNvSpPr>
            <p:nvPr/>
          </p:nvSpPr>
          <p:spPr bwMode="auto">
            <a:xfrm>
              <a:off x="7720013" y="3756025"/>
              <a:ext cx="15875" cy="1428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104" name="Oval 118">
              <a:extLst>
                <a:ext uri="{FF2B5EF4-FFF2-40B4-BE49-F238E27FC236}">
                  <a16:creationId xmlns:a16="http://schemas.microsoft.com/office/drawing/2014/main" id="{00B5EFCC-A1AB-7651-094B-F9D4AC453104}"/>
                </a:ext>
              </a:extLst>
            </p:cNvPr>
            <p:cNvSpPr>
              <a:spLocks noChangeArrowheads="1"/>
            </p:cNvSpPr>
            <p:nvPr/>
          </p:nvSpPr>
          <p:spPr bwMode="auto">
            <a:xfrm>
              <a:off x="7643813" y="3711575"/>
              <a:ext cx="14288" cy="1428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105" name="Oval 119">
              <a:extLst>
                <a:ext uri="{FF2B5EF4-FFF2-40B4-BE49-F238E27FC236}">
                  <a16:creationId xmlns:a16="http://schemas.microsoft.com/office/drawing/2014/main" id="{3F953DEE-845D-CAA3-F169-A44906DE35FF}"/>
                </a:ext>
              </a:extLst>
            </p:cNvPr>
            <p:cNvSpPr>
              <a:spLocks noChangeArrowheads="1"/>
            </p:cNvSpPr>
            <p:nvPr/>
          </p:nvSpPr>
          <p:spPr bwMode="auto">
            <a:xfrm>
              <a:off x="7659688" y="3643312"/>
              <a:ext cx="15875" cy="1428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106" name="Oval 120">
              <a:extLst>
                <a:ext uri="{FF2B5EF4-FFF2-40B4-BE49-F238E27FC236}">
                  <a16:creationId xmlns:a16="http://schemas.microsoft.com/office/drawing/2014/main" id="{023E0CDE-3F7C-868D-CBAC-7F79F0A067B5}"/>
                </a:ext>
              </a:extLst>
            </p:cNvPr>
            <p:cNvSpPr>
              <a:spLocks noChangeArrowheads="1"/>
            </p:cNvSpPr>
            <p:nvPr/>
          </p:nvSpPr>
          <p:spPr bwMode="auto">
            <a:xfrm>
              <a:off x="7556500" y="3886200"/>
              <a:ext cx="14288" cy="1587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107" name="Oval 121">
              <a:extLst>
                <a:ext uri="{FF2B5EF4-FFF2-40B4-BE49-F238E27FC236}">
                  <a16:creationId xmlns:a16="http://schemas.microsoft.com/office/drawing/2014/main" id="{3FEB32F3-D139-A2B0-B2B7-5BDE3A6BB24C}"/>
                </a:ext>
              </a:extLst>
            </p:cNvPr>
            <p:cNvSpPr>
              <a:spLocks noChangeArrowheads="1"/>
            </p:cNvSpPr>
            <p:nvPr/>
          </p:nvSpPr>
          <p:spPr bwMode="auto">
            <a:xfrm>
              <a:off x="7794625" y="3822700"/>
              <a:ext cx="14288" cy="174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108" name="Oval 122">
              <a:extLst>
                <a:ext uri="{FF2B5EF4-FFF2-40B4-BE49-F238E27FC236}">
                  <a16:creationId xmlns:a16="http://schemas.microsoft.com/office/drawing/2014/main" id="{FC1695DC-EAA4-BCA9-D966-EB98351F4A52}"/>
                </a:ext>
              </a:extLst>
            </p:cNvPr>
            <p:cNvSpPr>
              <a:spLocks noChangeArrowheads="1"/>
            </p:cNvSpPr>
            <p:nvPr/>
          </p:nvSpPr>
          <p:spPr bwMode="auto">
            <a:xfrm>
              <a:off x="7896225" y="3821112"/>
              <a:ext cx="15875" cy="1428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109" name="Oval 123">
              <a:extLst>
                <a:ext uri="{FF2B5EF4-FFF2-40B4-BE49-F238E27FC236}">
                  <a16:creationId xmlns:a16="http://schemas.microsoft.com/office/drawing/2014/main" id="{9402297D-3A07-93E3-5208-F187007AA90E}"/>
                </a:ext>
              </a:extLst>
            </p:cNvPr>
            <p:cNvSpPr>
              <a:spLocks noChangeArrowheads="1"/>
            </p:cNvSpPr>
            <p:nvPr/>
          </p:nvSpPr>
          <p:spPr bwMode="auto">
            <a:xfrm>
              <a:off x="8032750" y="3713162"/>
              <a:ext cx="15875" cy="1428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110" name="Oval 124">
              <a:extLst>
                <a:ext uri="{FF2B5EF4-FFF2-40B4-BE49-F238E27FC236}">
                  <a16:creationId xmlns:a16="http://schemas.microsoft.com/office/drawing/2014/main" id="{6A8A30BE-1B81-46F7-560E-EB29A4F9F94C}"/>
                </a:ext>
              </a:extLst>
            </p:cNvPr>
            <p:cNvSpPr>
              <a:spLocks noChangeArrowheads="1"/>
            </p:cNvSpPr>
            <p:nvPr/>
          </p:nvSpPr>
          <p:spPr bwMode="auto">
            <a:xfrm>
              <a:off x="8075613" y="3829050"/>
              <a:ext cx="14288" cy="174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111" name="Oval 125">
              <a:extLst>
                <a:ext uri="{FF2B5EF4-FFF2-40B4-BE49-F238E27FC236}">
                  <a16:creationId xmlns:a16="http://schemas.microsoft.com/office/drawing/2014/main" id="{3BECF5F1-4816-7D7B-689D-4BC560D95207}"/>
                </a:ext>
              </a:extLst>
            </p:cNvPr>
            <p:cNvSpPr>
              <a:spLocks noChangeArrowheads="1"/>
            </p:cNvSpPr>
            <p:nvPr/>
          </p:nvSpPr>
          <p:spPr bwMode="auto">
            <a:xfrm>
              <a:off x="7986713" y="3860800"/>
              <a:ext cx="17463" cy="1587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112" name="Oval 126">
              <a:extLst>
                <a:ext uri="{FF2B5EF4-FFF2-40B4-BE49-F238E27FC236}">
                  <a16:creationId xmlns:a16="http://schemas.microsoft.com/office/drawing/2014/main" id="{5D76A473-BF5F-267E-553D-B22803DD279D}"/>
                </a:ext>
              </a:extLst>
            </p:cNvPr>
            <p:cNvSpPr>
              <a:spLocks noChangeArrowheads="1"/>
            </p:cNvSpPr>
            <p:nvPr/>
          </p:nvSpPr>
          <p:spPr bwMode="auto">
            <a:xfrm>
              <a:off x="7972425" y="3835400"/>
              <a:ext cx="14288" cy="1587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113" name="Oval 127">
              <a:extLst>
                <a:ext uri="{FF2B5EF4-FFF2-40B4-BE49-F238E27FC236}">
                  <a16:creationId xmlns:a16="http://schemas.microsoft.com/office/drawing/2014/main" id="{1AEE0E98-F326-DC85-1697-FCE45C41407B}"/>
                </a:ext>
              </a:extLst>
            </p:cNvPr>
            <p:cNvSpPr>
              <a:spLocks noChangeArrowheads="1"/>
            </p:cNvSpPr>
            <p:nvPr/>
          </p:nvSpPr>
          <p:spPr bwMode="auto">
            <a:xfrm>
              <a:off x="7840663" y="3944937"/>
              <a:ext cx="14288" cy="1428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114" name="Oval 128">
              <a:extLst>
                <a:ext uri="{FF2B5EF4-FFF2-40B4-BE49-F238E27FC236}">
                  <a16:creationId xmlns:a16="http://schemas.microsoft.com/office/drawing/2014/main" id="{1BB7501E-C116-D50F-6899-429D75885E5C}"/>
                </a:ext>
              </a:extLst>
            </p:cNvPr>
            <p:cNvSpPr>
              <a:spLocks noChangeArrowheads="1"/>
            </p:cNvSpPr>
            <p:nvPr/>
          </p:nvSpPr>
          <p:spPr bwMode="auto">
            <a:xfrm>
              <a:off x="7678738" y="3014662"/>
              <a:ext cx="15875" cy="1428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115" name="Oval 129">
              <a:extLst>
                <a:ext uri="{FF2B5EF4-FFF2-40B4-BE49-F238E27FC236}">
                  <a16:creationId xmlns:a16="http://schemas.microsoft.com/office/drawing/2014/main" id="{4B3BA714-12E7-3247-BDB4-B0B10EFC82E6}"/>
                </a:ext>
              </a:extLst>
            </p:cNvPr>
            <p:cNvSpPr>
              <a:spLocks noChangeArrowheads="1"/>
            </p:cNvSpPr>
            <p:nvPr/>
          </p:nvSpPr>
          <p:spPr bwMode="auto">
            <a:xfrm>
              <a:off x="7519988" y="3138487"/>
              <a:ext cx="15875" cy="1587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116" name="Oval 130">
              <a:extLst>
                <a:ext uri="{FF2B5EF4-FFF2-40B4-BE49-F238E27FC236}">
                  <a16:creationId xmlns:a16="http://schemas.microsoft.com/office/drawing/2014/main" id="{672CF294-E7AD-729F-A937-597B1964055B}"/>
                </a:ext>
              </a:extLst>
            </p:cNvPr>
            <p:cNvSpPr>
              <a:spLocks noChangeArrowheads="1"/>
            </p:cNvSpPr>
            <p:nvPr/>
          </p:nvSpPr>
          <p:spPr bwMode="auto">
            <a:xfrm>
              <a:off x="9305925" y="1914525"/>
              <a:ext cx="15875" cy="1428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117" name="Oval 131">
              <a:extLst>
                <a:ext uri="{FF2B5EF4-FFF2-40B4-BE49-F238E27FC236}">
                  <a16:creationId xmlns:a16="http://schemas.microsoft.com/office/drawing/2014/main" id="{CB223097-8B44-773D-6E52-77EE2D078CF4}"/>
                </a:ext>
              </a:extLst>
            </p:cNvPr>
            <p:cNvSpPr>
              <a:spLocks noChangeArrowheads="1"/>
            </p:cNvSpPr>
            <p:nvPr/>
          </p:nvSpPr>
          <p:spPr bwMode="auto">
            <a:xfrm>
              <a:off x="9226550" y="2346325"/>
              <a:ext cx="14288" cy="174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118" name="Oval 132">
              <a:extLst>
                <a:ext uri="{FF2B5EF4-FFF2-40B4-BE49-F238E27FC236}">
                  <a16:creationId xmlns:a16="http://schemas.microsoft.com/office/drawing/2014/main" id="{B7F753FC-D6EC-7450-3D16-F1FC9E6C52CC}"/>
                </a:ext>
              </a:extLst>
            </p:cNvPr>
            <p:cNvSpPr>
              <a:spLocks noChangeArrowheads="1"/>
            </p:cNvSpPr>
            <p:nvPr/>
          </p:nvSpPr>
          <p:spPr bwMode="auto">
            <a:xfrm>
              <a:off x="9210675" y="2746375"/>
              <a:ext cx="15875" cy="1587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119" name="Oval 133">
              <a:extLst>
                <a:ext uri="{FF2B5EF4-FFF2-40B4-BE49-F238E27FC236}">
                  <a16:creationId xmlns:a16="http://schemas.microsoft.com/office/drawing/2014/main" id="{A9FA8D81-1653-4C57-F737-B93570E63DC2}"/>
                </a:ext>
              </a:extLst>
            </p:cNvPr>
            <p:cNvSpPr>
              <a:spLocks noChangeArrowheads="1"/>
            </p:cNvSpPr>
            <p:nvPr/>
          </p:nvSpPr>
          <p:spPr bwMode="auto">
            <a:xfrm>
              <a:off x="9344025" y="2746375"/>
              <a:ext cx="15875" cy="1587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120" name="Oval 134">
              <a:extLst>
                <a:ext uri="{FF2B5EF4-FFF2-40B4-BE49-F238E27FC236}">
                  <a16:creationId xmlns:a16="http://schemas.microsoft.com/office/drawing/2014/main" id="{14DA57FA-129B-1285-2914-A23CF47A91A7}"/>
                </a:ext>
              </a:extLst>
            </p:cNvPr>
            <p:cNvSpPr>
              <a:spLocks noChangeArrowheads="1"/>
            </p:cNvSpPr>
            <p:nvPr/>
          </p:nvSpPr>
          <p:spPr bwMode="auto">
            <a:xfrm>
              <a:off x="8967788" y="2593975"/>
              <a:ext cx="17463" cy="174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121" name="Oval 135">
              <a:extLst>
                <a:ext uri="{FF2B5EF4-FFF2-40B4-BE49-F238E27FC236}">
                  <a16:creationId xmlns:a16="http://schemas.microsoft.com/office/drawing/2014/main" id="{0EB404FF-AEFC-B804-7426-4FB4CAA97BF5}"/>
                </a:ext>
              </a:extLst>
            </p:cNvPr>
            <p:cNvSpPr>
              <a:spLocks noChangeArrowheads="1"/>
            </p:cNvSpPr>
            <p:nvPr/>
          </p:nvSpPr>
          <p:spPr bwMode="auto">
            <a:xfrm>
              <a:off x="8277225" y="2944812"/>
              <a:ext cx="14288" cy="1428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122" name="Oval 136">
              <a:extLst>
                <a:ext uri="{FF2B5EF4-FFF2-40B4-BE49-F238E27FC236}">
                  <a16:creationId xmlns:a16="http://schemas.microsoft.com/office/drawing/2014/main" id="{1841A541-6AD7-9383-4EE2-8BBB478ECC5F}"/>
                </a:ext>
              </a:extLst>
            </p:cNvPr>
            <p:cNvSpPr>
              <a:spLocks noChangeArrowheads="1"/>
            </p:cNvSpPr>
            <p:nvPr/>
          </p:nvSpPr>
          <p:spPr bwMode="auto">
            <a:xfrm>
              <a:off x="8453438" y="3033712"/>
              <a:ext cx="14288" cy="1428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123" name="Oval 137">
              <a:extLst>
                <a:ext uri="{FF2B5EF4-FFF2-40B4-BE49-F238E27FC236}">
                  <a16:creationId xmlns:a16="http://schemas.microsoft.com/office/drawing/2014/main" id="{5790E22F-1449-14F1-7ACE-7287F81719D8}"/>
                </a:ext>
              </a:extLst>
            </p:cNvPr>
            <p:cNvSpPr>
              <a:spLocks noChangeArrowheads="1"/>
            </p:cNvSpPr>
            <p:nvPr/>
          </p:nvSpPr>
          <p:spPr bwMode="auto">
            <a:xfrm>
              <a:off x="8428038" y="2846387"/>
              <a:ext cx="14288" cy="1428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124" name="Oval 138">
              <a:extLst>
                <a:ext uri="{FF2B5EF4-FFF2-40B4-BE49-F238E27FC236}">
                  <a16:creationId xmlns:a16="http://schemas.microsoft.com/office/drawing/2014/main" id="{5FE4BA7C-FF16-B697-3FB8-9709B5F794E7}"/>
                </a:ext>
              </a:extLst>
            </p:cNvPr>
            <p:cNvSpPr>
              <a:spLocks noChangeArrowheads="1"/>
            </p:cNvSpPr>
            <p:nvPr/>
          </p:nvSpPr>
          <p:spPr bwMode="auto">
            <a:xfrm>
              <a:off x="8639175" y="2778125"/>
              <a:ext cx="14288" cy="174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125" name="Oval 139">
              <a:extLst>
                <a:ext uri="{FF2B5EF4-FFF2-40B4-BE49-F238E27FC236}">
                  <a16:creationId xmlns:a16="http://schemas.microsoft.com/office/drawing/2014/main" id="{86F64BBD-1CC3-048C-066F-FAFE2E599A88}"/>
                </a:ext>
              </a:extLst>
            </p:cNvPr>
            <p:cNvSpPr>
              <a:spLocks noChangeArrowheads="1"/>
            </p:cNvSpPr>
            <p:nvPr/>
          </p:nvSpPr>
          <p:spPr bwMode="auto">
            <a:xfrm>
              <a:off x="8664575" y="2819400"/>
              <a:ext cx="14288" cy="1428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126" name="Oval 140">
              <a:extLst>
                <a:ext uri="{FF2B5EF4-FFF2-40B4-BE49-F238E27FC236}">
                  <a16:creationId xmlns:a16="http://schemas.microsoft.com/office/drawing/2014/main" id="{C3DDB9AA-BB95-CE64-353A-D5A015EBD657}"/>
                </a:ext>
              </a:extLst>
            </p:cNvPr>
            <p:cNvSpPr>
              <a:spLocks noChangeArrowheads="1"/>
            </p:cNvSpPr>
            <p:nvPr/>
          </p:nvSpPr>
          <p:spPr bwMode="auto">
            <a:xfrm>
              <a:off x="8866188" y="2890837"/>
              <a:ext cx="14288" cy="1587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127" name="Oval 141">
              <a:extLst>
                <a:ext uri="{FF2B5EF4-FFF2-40B4-BE49-F238E27FC236}">
                  <a16:creationId xmlns:a16="http://schemas.microsoft.com/office/drawing/2014/main" id="{BC72A151-ABA5-BDA2-970C-87802C6607CD}"/>
                </a:ext>
              </a:extLst>
            </p:cNvPr>
            <p:cNvSpPr>
              <a:spLocks noChangeArrowheads="1"/>
            </p:cNvSpPr>
            <p:nvPr/>
          </p:nvSpPr>
          <p:spPr bwMode="auto">
            <a:xfrm>
              <a:off x="9102725" y="3062287"/>
              <a:ext cx="17463" cy="174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128" name="Oval 142">
              <a:extLst>
                <a:ext uri="{FF2B5EF4-FFF2-40B4-BE49-F238E27FC236}">
                  <a16:creationId xmlns:a16="http://schemas.microsoft.com/office/drawing/2014/main" id="{1C25D2D9-F9F7-678D-D022-7A9F8B7E8683}"/>
                </a:ext>
              </a:extLst>
            </p:cNvPr>
            <p:cNvSpPr>
              <a:spLocks noChangeArrowheads="1"/>
            </p:cNvSpPr>
            <p:nvPr/>
          </p:nvSpPr>
          <p:spPr bwMode="auto">
            <a:xfrm>
              <a:off x="8943975" y="3173412"/>
              <a:ext cx="17463" cy="1428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129" name="Oval 143">
              <a:extLst>
                <a:ext uri="{FF2B5EF4-FFF2-40B4-BE49-F238E27FC236}">
                  <a16:creationId xmlns:a16="http://schemas.microsoft.com/office/drawing/2014/main" id="{CA3F3E48-1975-302A-2300-53754FAB6E91}"/>
                </a:ext>
              </a:extLst>
            </p:cNvPr>
            <p:cNvSpPr>
              <a:spLocks noChangeArrowheads="1"/>
            </p:cNvSpPr>
            <p:nvPr/>
          </p:nvSpPr>
          <p:spPr bwMode="auto">
            <a:xfrm>
              <a:off x="8936038" y="3143250"/>
              <a:ext cx="14288" cy="1428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130" name="Oval 144">
              <a:extLst>
                <a:ext uri="{FF2B5EF4-FFF2-40B4-BE49-F238E27FC236}">
                  <a16:creationId xmlns:a16="http://schemas.microsoft.com/office/drawing/2014/main" id="{BA361DE9-2F60-CA4E-0303-CB1DAFC020B6}"/>
                </a:ext>
              </a:extLst>
            </p:cNvPr>
            <p:cNvSpPr>
              <a:spLocks noChangeArrowheads="1"/>
            </p:cNvSpPr>
            <p:nvPr/>
          </p:nvSpPr>
          <p:spPr bwMode="auto">
            <a:xfrm>
              <a:off x="8910638" y="3187700"/>
              <a:ext cx="14288" cy="174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131" name="Oval 145">
              <a:extLst>
                <a:ext uri="{FF2B5EF4-FFF2-40B4-BE49-F238E27FC236}">
                  <a16:creationId xmlns:a16="http://schemas.microsoft.com/office/drawing/2014/main" id="{D56CA203-2098-F241-6369-9921BC1CEB77}"/>
                </a:ext>
              </a:extLst>
            </p:cNvPr>
            <p:cNvSpPr>
              <a:spLocks noChangeArrowheads="1"/>
            </p:cNvSpPr>
            <p:nvPr/>
          </p:nvSpPr>
          <p:spPr bwMode="auto">
            <a:xfrm>
              <a:off x="8907463" y="3160712"/>
              <a:ext cx="15875" cy="1587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132" name="Freeform 146">
              <a:extLst>
                <a:ext uri="{FF2B5EF4-FFF2-40B4-BE49-F238E27FC236}">
                  <a16:creationId xmlns:a16="http://schemas.microsoft.com/office/drawing/2014/main" id="{ADEF8D0E-21B2-E7FF-EB09-8853E8AE4C56}"/>
                </a:ext>
              </a:extLst>
            </p:cNvPr>
            <p:cNvSpPr>
              <a:spLocks/>
            </p:cNvSpPr>
            <p:nvPr/>
          </p:nvSpPr>
          <p:spPr bwMode="auto">
            <a:xfrm>
              <a:off x="8704263" y="3090862"/>
              <a:ext cx="17463" cy="15875"/>
            </a:xfrm>
            <a:custGeom>
              <a:avLst/>
              <a:gdLst>
                <a:gd name="T0" fmla="*/ 1 w 8"/>
                <a:gd name="T1" fmla="*/ 2 h 8"/>
                <a:gd name="T2" fmla="*/ 2 w 8"/>
                <a:gd name="T3" fmla="*/ 7 h 8"/>
                <a:gd name="T4" fmla="*/ 7 w 8"/>
                <a:gd name="T5" fmla="*/ 6 h 8"/>
                <a:gd name="T6" fmla="*/ 6 w 8"/>
                <a:gd name="T7" fmla="*/ 1 h 8"/>
                <a:gd name="T8" fmla="*/ 1 w 8"/>
                <a:gd name="T9" fmla="*/ 2 h 8"/>
              </a:gdLst>
              <a:ahLst/>
              <a:cxnLst>
                <a:cxn ang="0">
                  <a:pos x="T0" y="T1"/>
                </a:cxn>
                <a:cxn ang="0">
                  <a:pos x="T2" y="T3"/>
                </a:cxn>
                <a:cxn ang="0">
                  <a:pos x="T4" y="T5"/>
                </a:cxn>
                <a:cxn ang="0">
                  <a:pos x="T6" y="T7"/>
                </a:cxn>
                <a:cxn ang="0">
                  <a:pos x="T8" y="T9"/>
                </a:cxn>
              </a:cxnLst>
              <a:rect l="0" t="0" r="r" b="b"/>
              <a:pathLst>
                <a:path w="8" h="8">
                  <a:moveTo>
                    <a:pt x="1" y="2"/>
                  </a:moveTo>
                  <a:cubicBezTo>
                    <a:pt x="0" y="4"/>
                    <a:pt x="1" y="6"/>
                    <a:pt x="2" y="7"/>
                  </a:cubicBezTo>
                  <a:cubicBezTo>
                    <a:pt x="4" y="8"/>
                    <a:pt x="6" y="8"/>
                    <a:pt x="7" y="6"/>
                  </a:cubicBezTo>
                  <a:cubicBezTo>
                    <a:pt x="8" y="4"/>
                    <a:pt x="8" y="2"/>
                    <a:pt x="6" y="1"/>
                  </a:cubicBezTo>
                  <a:cubicBezTo>
                    <a:pt x="5" y="0"/>
                    <a:pt x="2"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133" name="Freeform 147">
              <a:extLst>
                <a:ext uri="{FF2B5EF4-FFF2-40B4-BE49-F238E27FC236}">
                  <a16:creationId xmlns:a16="http://schemas.microsoft.com/office/drawing/2014/main" id="{3F3F89DF-99C2-B74E-4288-2E5285914A4B}"/>
                </a:ext>
              </a:extLst>
            </p:cNvPr>
            <p:cNvSpPr>
              <a:spLocks/>
            </p:cNvSpPr>
            <p:nvPr/>
          </p:nvSpPr>
          <p:spPr bwMode="auto">
            <a:xfrm>
              <a:off x="8497888" y="3128962"/>
              <a:ext cx="15875" cy="15875"/>
            </a:xfrm>
            <a:custGeom>
              <a:avLst/>
              <a:gdLst>
                <a:gd name="T0" fmla="*/ 1 w 8"/>
                <a:gd name="T1" fmla="*/ 2 h 8"/>
                <a:gd name="T2" fmla="*/ 2 w 8"/>
                <a:gd name="T3" fmla="*/ 7 h 8"/>
                <a:gd name="T4" fmla="*/ 7 w 8"/>
                <a:gd name="T5" fmla="*/ 6 h 8"/>
                <a:gd name="T6" fmla="*/ 6 w 8"/>
                <a:gd name="T7" fmla="*/ 1 h 8"/>
                <a:gd name="T8" fmla="*/ 1 w 8"/>
                <a:gd name="T9" fmla="*/ 2 h 8"/>
              </a:gdLst>
              <a:ahLst/>
              <a:cxnLst>
                <a:cxn ang="0">
                  <a:pos x="T0" y="T1"/>
                </a:cxn>
                <a:cxn ang="0">
                  <a:pos x="T2" y="T3"/>
                </a:cxn>
                <a:cxn ang="0">
                  <a:pos x="T4" y="T5"/>
                </a:cxn>
                <a:cxn ang="0">
                  <a:pos x="T6" y="T7"/>
                </a:cxn>
                <a:cxn ang="0">
                  <a:pos x="T8" y="T9"/>
                </a:cxn>
              </a:cxnLst>
              <a:rect l="0" t="0" r="r" b="b"/>
              <a:pathLst>
                <a:path w="8" h="8">
                  <a:moveTo>
                    <a:pt x="1" y="2"/>
                  </a:moveTo>
                  <a:cubicBezTo>
                    <a:pt x="0" y="3"/>
                    <a:pt x="1" y="6"/>
                    <a:pt x="2" y="7"/>
                  </a:cubicBezTo>
                  <a:cubicBezTo>
                    <a:pt x="4" y="8"/>
                    <a:pt x="6" y="7"/>
                    <a:pt x="7" y="6"/>
                  </a:cubicBezTo>
                  <a:cubicBezTo>
                    <a:pt x="8" y="4"/>
                    <a:pt x="8" y="2"/>
                    <a:pt x="6" y="1"/>
                  </a:cubicBezTo>
                  <a:cubicBezTo>
                    <a:pt x="5" y="0"/>
                    <a:pt x="2"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134" name="Freeform 148">
              <a:extLst>
                <a:ext uri="{FF2B5EF4-FFF2-40B4-BE49-F238E27FC236}">
                  <a16:creationId xmlns:a16="http://schemas.microsoft.com/office/drawing/2014/main" id="{7F6C8836-4DC9-4483-392A-1D3A371DD611}"/>
                </a:ext>
              </a:extLst>
            </p:cNvPr>
            <p:cNvSpPr>
              <a:spLocks/>
            </p:cNvSpPr>
            <p:nvPr/>
          </p:nvSpPr>
          <p:spPr bwMode="auto">
            <a:xfrm>
              <a:off x="8374063" y="3208337"/>
              <a:ext cx="17463" cy="17463"/>
            </a:xfrm>
            <a:custGeom>
              <a:avLst/>
              <a:gdLst>
                <a:gd name="T0" fmla="*/ 1 w 8"/>
                <a:gd name="T1" fmla="*/ 2 h 8"/>
                <a:gd name="T2" fmla="*/ 2 w 8"/>
                <a:gd name="T3" fmla="*/ 7 h 8"/>
                <a:gd name="T4" fmla="*/ 7 w 8"/>
                <a:gd name="T5" fmla="*/ 6 h 8"/>
                <a:gd name="T6" fmla="*/ 6 w 8"/>
                <a:gd name="T7" fmla="*/ 1 h 8"/>
                <a:gd name="T8" fmla="*/ 1 w 8"/>
                <a:gd name="T9" fmla="*/ 2 h 8"/>
              </a:gdLst>
              <a:ahLst/>
              <a:cxnLst>
                <a:cxn ang="0">
                  <a:pos x="T0" y="T1"/>
                </a:cxn>
                <a:cxn ang="0">
                  <a:pos x="T2" y="T3"/>
                </a:cxn>
                <a:cxn ang="0">
                  <a:pos x="T4" y="T5"/>
                </a:cxn>
                <a:cxn ang="0">
                  <a:pos x="T6" y="T7"/>
                </a:cxn>
                <a:cxn ang="0">
                  <a:pos x="T8" y="T9"/>
                </a:cxn>
              </a:cxnLst>
              <a:rect l="0" t="0" r="r" b="b"/>
              <a:pathLst>
                <a:path w="8" h="8">
                  <a:moveTo>
                    <a:pt x="1" y="2"/>
                  </a:moveTo>
                  <a:cubicBezTo>
                    <a:pt x="0" y="4"/>
                    <a:pt x="0" y="6"/>
                    <a:pt x="2" y="7"/>
                  </a:cubicBezTo>
                  <a:cubicBezTo>
                    <a:pt x="3" y="8"/>
                    <a:pt x="6" y="8"/>
                    <a:pt x="7" y="6"/>
                  </a:cubicBezTo>
                  <a:cubicBezTo>
                    <a:pt x="8" y="4"/>
                    <a:pt x="7" y="2"/>
                    <a:pt x="6" y="1"/>
                  </a:cubicBezTo>
                  <a:cubicBezTo>
                    <a:pt x="4" y="0"/>
                    <a:pt x="2"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135" name="Freeform 149">
              <a:extLst>
                <a:ext uri="{FF2B5EF4-FFF2-40B4-BE49-F238E27FC236}">
                  <a16:creationId xmlns:a16="http://schemas.microsoft.com/office/drawing/2014/main" id="{45BAC7EB-971A-3592-5822-49F2E393FBAD}"/>
                </a:ext>
              </a:extLst>
            </p:cNvPr>
            <p:cNvSpPr>
              <a:spLocks/>
            </p:cNvSpPr>
            <p:nvPr/>
          </p:nvSpPr>
          <p:spPr bwMode="auto">
            <a:xfrm>
              <a:off x="8399463" y="3314700"/>
              <a:ext cx="17463" cy="17463"/>
            </a:xfrm>
            <a:custGeom>
              <a:avLst/>
              <a:gdLst>
                <a:gd name="T0" fmla="*/ 1 w 8"/>
                <a:gd name="T1" fmla="*/ 2 h 8"/>
                <a:gd name="T2" fmla="*/ 2 w 8"/>
                <a:gd name="T3" fmla="*/ 7 h 8"/>
                <a:gd name="T4" fmla="*/ 7 w 8"/>
                <a:gd name="T5" fmla="*/ 6 h 8"/>
                <a:gd name="T6" fmla="*/ 6 w 8"/>
                <a:gd name="T7" fmla="*/ 1 h 8"/>
                <a:gd name="T8" fmla="*/ 1 w 8"/>
                <a:gd name="T9" fmla="*/ 2 h 8"/>
              </a:gdLst>
              <a:ahLst/>
              <a:cxnLst>
                <a:cxn ang="0">
                  <a:pos x="T0" y="T1"/>
                </a:cxn>
                <a:cxn ang="0">
                  <a:pos x="T2" y="T3"/>
                </a:cxn>
                <a:cxn ang="0">
                  <a:pos x="T4" y="T5"/>
                </a:cxn>
                <a:cxn ang="0">
                  <a:pos x="T6" y="T7"/>
                </a:cxn>
                <a:cxn ang="0">
                  <a:pos x="T8" y="T9"/>
                </a:cxn>
              </a:cxnLst>
              <a:rect l="0" t="0" r="r" b="b"/>
              <a:pathLst>
                <a:path w="8" h="8">
                  <a:moveTo>
                    <a:pt x="1" y="2"/>
                  </a:moveTo>
                  <a:cubicBezTo>
                    <a:pt x="0" y="3"/>
                    <a:pt x="0" y="6"/>
                    <a:pt x="2" y="7"/>
                  </a:cubicBezTo>
                  <a:cubicBezTo>
                    <a:pt x="3" y="8"/>
                    <a:pt x="6" y="7"/>
                    <a:pt x="7" y="6"/>
                  </a:cubicBezTo>
                  <a:cubicBezTo>
                    <a:pt x="8" y="4"/>
                    <a:pt x="7" y="2"/>
                    <a:pt x="6" y="1"/>
                  </a:cubicBezTo>
                  <a:cubicBezTo>
                    <a:pt x="4" y="0"/>
                    <a:pt x="2"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136" name="Freeform 150">
              <a:extLst>
                <a:ext uri="{FF2B5EF4-FFF2-40B4-BE49-F238E27FC236}">
                  <a16:creationId xmlns:a16="http://schemas.microsoft.com/office/drawing/2014/main" id="{3477E0A1-01A6-2C90-BB6B-FA7474D833CD}"/>
                </a:ext>
              </a:extLst>
            </p:cNvPr>
            <p:cNvSpPr>
              <a:spLocks/>
            </p:cNvSpPr>
            <p:nvPr/>
          </p:nvSpPr>
          <p:spPr bwMode="auto">
            <a:xfrm>
              <a:off x="8497888" y="3321050"/>
              <a:ext cx="15875" cy="19050"/>
            </a:xfrm>
            <a:custGeom>
              <a:avLst/>
              <a:gdLst>
                <a:gd name="T0" fmla="*/ 1 w 8"/>
                <a:gd name="T1" fmla="*/ 2 h 9"/>
                <a:gd name="T2" fmla="*/ 2 w 8"/>
                <a:gd name="T3" fmla="*/ 7 h 9"/>
                <a:gd name="T4" fmla="*/ 7 w 8"/>
                <a:gd name="T5" fmla="*/ 6 h 9"/>
                <a:gd name="T6" fmla="*/ 6 w 8"/>
                <a:gd name="T7" fmla="*/ 1 h 9"/>
                <a:gd name="T8" fmla="*/ 1 w 8"/>
                <a:gd name="T9" fmla="*/ 2 h 9"/>
              </a:gdLst>
              <a:ahLst/>
              <a:cxnLst>
                <a:cxn ang="0">
                  <a:pos x="T0" y="T1"/>
                </a:cxn>
                <a:cxn ang="0">
                  <a:pos x="T2" y="T3"/>
                </a:cxn>
                <a:cxn ang="0">
                  <a:pos x="T4" y="T5"/>
                </a:cxn>
                <a:cxn ang="0">
                  <a:pos x="T6" y="T7"/>
                </a:cxn>
                <a:cxn ang="0">
                  <a:pos x="T8" y="T9"/>
                </a:cxn>
              </a:cxnLst>
              <a:rect l="0" t="0" r="r" b="b"/>
              <a:pathLst>
                <a:path w="8" h="9">
                  <a:moveTo>
                    <a:pt x="1" y="2"/>
                  </a:moveTo>
                  <a:cubicBezTo>
                    <a:pt x="0" y="4"/>
                    <a:pt x="0" y="6"/>
                    <a:pt x="2" y="7"/>
                  </a:cubicBezTo>
                  <a:cubicBezTo>
                    <a:pt x="4" y="9"/>
                    <a:pt x="6" y="8"/>
                    <a:pt x="7" y="6"/>
                  </a:cubicBezTo>
                  <a:cubicBezTo>
                    <a:pt x="8" y="5"/>
                    <a:pt x="8" y="2"/>
                    <a:pt x="6" y="1"/>
                  </a:cubicBezTo>
                  <a:cubicBezTo>
                    <a:pt x="4" y="0"/>
                    <a:pt x="2"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137" name="Freeform 151">
              <a:extLst>
                <a:ext uri="{FF2B5EF4-FFF2-40B4-BE49-F238E27FC236}">
                  <a16:creationId xmlns:a16="http://schemas.microsoft.com/office/drawing/2014/main" id="{56B9C8BE-B71A-3871-58E8-404491A01806}"/>
                </a:ext>
              </a:extLst>
            </p:cNvPr>
            <p:cNvSpPr>
              <a:spLocks/>
            </p:cNvSpPr>
            <p:nvPr/>
          </p:nvSpPr>
          <p:spPr bwMode="auto">
            <a:xfrm>
              <a:off x="8570913" y="3433762"/>
              <a:ext cx="17463" cy="17463"/>
            </a:xfrm>
            <a:custGeom>
              <a:avLst/>
              <a:gdLst>
                <a:gd name="T0" fmla="*/ 1 w 8"/>
                <a:gd name="T1" fmla="*/ 2 h 8"/>
                <a:gd name="T2" fmla="*/ 2 w 8"/>
                <a:gd name="T3" fmla="*/ 7 h 8"/>
                <a:gd name="T4" fmla="*/ 7 w 8"/>
                <a:gd name="T5" fmla="*/ 6 h 8"/>
                <a:gd name="T6" fmla="*/ 6 w 8"/>
                <a:gd name="T7" fmla="*/ 1 h 8"/>
                <a:gd name="T8" fmla="*/ 1 w 8"/>
                <a:gd name="T9" fmla="*/ 2 h 8"/>
              </a:gdLst>
              <a:ahLst/>
              <a:cxnLst>
                <a:cxn ang="0">
                  <a:pos x="T0" y="T1"/>
                </a:cxn>
                <a:cxn ang="0">
                  <a:pos x="T2" y="T3"/>
                </a:cxn>
                <a:cxn ang="0">
                  <a:pos x="T4" y="T5"/>
                </a:cxn>
                <a:cxn ang="0">
                  <a:pos x="T6" y="T7"/>
                </a:cxn>
                <a:cxn ang="0">
                  <a:pos x="T8" y="T9"/>
                </a:cxn>
              </a:cxnLst>
              <a:rect l="0" t="0" r="r" b="b"/>
              <a:pathLst>
                <a:path w="8" h="8">
                  <a:moveTo>
                    <a:pt x="1" y="2"/>
                  </a:moveTo>
                  <a:cubicBezTo>
                    <a:pt x="0" y="3"/>
                    <a:pt x="0" y="6"/>
                    <a:pt x="2" y="7"/>
                  </a:cubicBezTo>
                  <a:cubicBezTo>
                    <a:pt x="4" y="8"/>
                    <a:pt x="6" y="7"/>
                    <a:pt x="7" y="6"/>
                  </a:cubicBezTo>
                  <a:cubicBezTo>
                    <a:pt x="8" y="4"/>
                    <a:pt x="8" y="2"/>
                    <a:pt x="6" y="1"/>
                  </a:cubicBezTo>
                  <a:cubicBezTo>
                    <a:pt x="4" y="0"/>
                    <a:pt x="2"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138" name="Freeform 152">
              <a:extLst>
                <a:ext uri="{FF2B5EF4-FFF2-40B4-BE49-F238E27FC236}">
                  <a16:creationId xmlns:a16="http://schemas.microsoft.com/office/drawing/2014/main" id="{721F9273-C8AB-998A-6051-43B01B53C367}"/>
                </a:ext>
              </a:extLst>
            </p:cNvPr>
            <p:cNvSpPr>
              <a:spLocks/>
            </p:cNvSpPr>
            <p:nvPr/>
          </p:nvSpPr>
          <p:spPr bwMode="auto">
            <a:xfrm>
              <a:off x="8689975" y="3530600"/>
              <a:ext cx="17463" cy="17463"/>
            </a:xfrm>
            <a:custGeom>
              <a:avLst/>
              <a:gdLst>
                <a:gd name="T0" fmla="*/ 1 w 8"/>
                <a:gd name="T1" fmla="*/ 2 h 8"/>
                <a:gd name="T2" fmla="*/ 2 w 8"/>
                <a:gd name="T3" fmla="*/ 7 h 8"/>
                <a:gd name="T4" fmla="*/ 7 w 8"/>
                <a:gd name="T5" fmla="*/ 6 h 8"/>
                <a:gd name="T6" fmla="*/ 6 w 8"/>
                <a:gd name="T7" fmla="*/ 1 h 8"/>
                <a:gd name="T8" fmla="*/ 1 w 8"/>
                <a:gd name="T9" fmla="*/ 2 h 8"/>
              </a:gdLst>
              <a:ahLst/>
              <a:cxnLst>
                <a:cxn ang="0">
                  <a:pos x="T0" y="T1"/>
                </a:cxn>
                <a:cxn ang="0">
                  <a:pos x="T2" y="T3"/>
                </a:cxn>
                <a:cxn ang="0">
                  <a:pos x="T4" y="T5"/>
                </a:cxn>
                <a:cxn ang="0">
                  <a:pos x="T6" y="T7"/>
                </a:cxn>
                <a:cxn ang="0">
                  <a:pos x="T8" y="T9"/>
                </a:cxn>
              </a:cxnLst>
              <a:rect l="0" t="0" r="r" b="b"/>
              <a:pathLst>
                <a:path w="8" h="8">
                  <a:moveTo>
                    <a:pt x="1" y="2"/>
                  </a:moveTo>
                  <a:cubicBezTo>
                    <a:pt x="0" y="3"/>
                    <a:pt x="0" y="6"/>
                    <a:pt x="2" y="7"/>
                  </a:cubicBezTo>
                  <a:cubicBezTo>
                    <a:pt x="4" y="8"/>
                    <a:pt x="6" y="7"/>
                    <a:pt x="7" y="6"/>
                  </a:cubicBezTo>
                  <a:cubicBezTo>
                    <a:pt x="8" y="4"/>
                    <a:pt x="8" y="2"/>
                    <a:pt x="6" y="1"/>
                  </a:cubicBezTo>
                  <a:cubicBezTo>
                    <a:pt x="4" y="0"/>
                    <a:pt x="2"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139" name="Freeform 153">
              <a:extLst>
                <a:ext uri="{FF2B5EF4-FFF2-40B4-BE49-F238E27FC236}">
                  <a16:creationId xmlns:a16="http://schemas.microsoft.com/office/drawing/2014/main" id="{6CFC59F1-90B0-CC85-6DA1-D5AEA21508E1}"/>
                </a:ext>
              </a:extLst>
            </p:cNvPr>
            <p:cNvSpPr>
              <a:spLocks/>
            </p:cNvSpPr>
            <p:nvPr/>
          </p:nvSpPr>
          <p:spPr bwMode="auto">
            <a:xfrm>
              <a:off x="8682038" y="3452812"/>
              <a:ext cx="15875" cy="17463"/>
            </a:xfrm>
            <a:custGeom>
              <a:avLst/>
              <a:gdLst>
                <a:gd name="T0" fmla="*/ 1 w 8"/>
                <a:gd name="T1" fmla="*/ 2 h 8"/>
                <a:gd name="T2" fmla="*/ 2 w 8"/>
                <a:gd name="T3" fmla="*/ 7 h 8"/>
                <a:gd name="T4" fmla="*/ 7 w 8"/>
                <a:gd name="T5" fmla="*/ 6 h 8"/>
                <a:gd name="T6" fmla="*/ 6 w 8"/>
                <a:gd name="T7" fmla="*/ 1 h 8"/>
                <a:gd name="T8" fmla="*/ 1 w 8"/>
                <a:gd name="T9" fmla="*/ 2 h 8"/>
              </a:gdLst>
              <a:ahLst/>
              <a:cxnLst>
                <a:cxn ang="0">
                  <a:pos x="T0" y="T1"/>
                </a:cxn>
                <a:cxn ang="0">
                  <a:pos x="T2" y="T3"/>
                </a:cxn>
                <a:cxn ang="0">
                  <a:pos x="T4" y="T5"/>
                </a:cxn>
                <a:cxn ang="0">
                  <a:pos x="T6" y="T7"/>
                </a:cxn>
                <a:cxn ang="0">
                  <a:pos x="T8" y="T9"/>
                </a:cxn>
              </a:cxnLst>
              <a:rect l="0" t="0" r="r" b="b"/>
              <a:pathLst>
                <a:path w="8" h="8">
                  <a:moveTo>
                    <a:pt x="1" y="2"/>
                  </a:moveTo>
                  <a:cubicBezTo>
                    <a:pt x="0" y="4"/>
                    <a:pt x="1" y="6"/>
                    <a:pt x="2" y="7"/>
                  </a:cubicBezTo>
                  <a:cubicBezTo>
                    <a:pt x="4" y="8"/>
                    <a:pt x="6" y="8"/>
                    <a:pt x="7" y="6"/>
                  </a:cubicBezTo>
                  <a:cubicBezTo>
                    <a:pt x="8" y="5"/>
                    <a:pt x="8" y="2"/>
                    <a:pt x="6" y="1"/>
                  </a:cubicBezTo>
                  <a:cubicBezTo>
                    <a:pt x="5" y="0"/>
                    <a:pt x="2"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140" name="Freeform 154">
              <a:extLst>
                <a:ext uri="{FF2B5EF4-FFF2-40B4-BE49-F238E27FC236}">
                  <a16:creationId xmlns:a16="http://schemas.microsoft.com/office/drawing/2014/main" id="{54E10118-7A37-978F-5D0B-ED3A4438B46F}"/>
                </a:ext>
              </a:extLst>
            </p:cNvPr>
            <p:cNvSpPr>
              <a:spLocks/>
            </p:cNvSpPr>
            <p:nvPr/>
          </p:nvSpPr>
          <p:spPr bwMode="auto">
            <a:xfrm>
              <a:off x="8747125" y="3440112"/>
              <a:ext cx="17463" cy="19050"/>
            </a:xfrm>
            <a:custGeom>
              <a:avLst/>
              <a:gdLst>
                <a:gd name="T0" fmla="*/ 1 w 8"/>
                <a:gd name="T1" fmla="*/ 2 h 9"/>
                <a:gd name="T2" fmla="*/ 2 w 8"/>
                <a:gd name="T3" fmla="*/ 7 h 9"/>
                <a:gd name="T4" fmla="*/ 7 w 8"/>
                <a:gd name="T5" fmla="*/ 6 h 9"/>
                <a:gd name="T6" fmla="*/ 6 w 8"/>
                <a:gd name="T7" fmla="*/ 1 h 9"/>
                <a:gd name="T8" fmla="*/ 1 w 8"/>
                <a:gd name="T9" fmla="*/ 2 h 9"/>
              </a:gdLst>
              <a:ahLst/>
              <a:cxnLst>
                <a:cxn ang="0">
                  <a:pos x="T0" y="T1"/>
                </a:cxn>
                <a:cxn ang="0">
                  <a:pos x="T2" y="T3"/>
                </a:cxn>
                <a:cxn ang="0">
                  <a:pos x="T4" y="T5"/>
                </a:cxn>
                <a:cxn ang="0">
                  <a:pos x="T6" y="T7"/>
                </a:cxn>
                <a:cxn ang="0">
                  <a:pos x="T8" y="T9"/>
                </a:cxn>
              </a:cxnLst>
              <a:rect l="0" t="0" r="r" b="b"/>
              <a:pathLst>
                <a:path w="8" h="9">
                  <a:moveTo>
                    <a:pt x="1" y="2"/>
                  </a:moveTo>
                  <a:cubicBezTo>
                    <a:pt x="0" y="4"/>
                    <a:pt x="0" y="6"/>
                    <a:pt x="2" y="7"/>
                  </a:cubicBezTo>
                  <a:cubicBezTo>
                    <a:pt x="4" y="9"/>
                    <a:pt x="6" y="8"/>
                    <a:pt x="7" y="6"/>
                  </a:cubicBezTo>
                  <a:cubicBezTo>
                    <a:pt x="8" y="5"/>
                    <a:pt x="8" y="2"/>
                    <a:pt x="6" y="1"/>
                  </a:cubicBezTo>
                  <a:cubicBezTo>
                    <a:pt x="4" y="0"/>
                    <a:pt x="2"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141" name="Freeform 155">
              <a:extLst>
                <a:ext uri="{FF2B5EF4-FFF2-40B4-BE49-F238E27FC236}">
                  <a16:creationId xmlns:a16="http://schemas.microsoft.com/office/drawing/2014/main" id="{FE566B3D-78D3-7CD2-0F15-81330BB012B1}"/>
                </a:ext>
              </a:extLst>
            </p:cNvPr>
            <p:cNvSpPr>
              <a:spLocks/>
            </p:cNvSpPr>
            <p:nvPr/>
          </p:nvSpPr>
          <p:spPr bwMode="auto">
            <a:xfrm>
              <a:off x="8696325" y="3425825"/>
              <a:ext cx="19050" cy="15875"/>
            </a:xfrm>
            <a:custGeom>
              <a:avLst/>
              <a:gdLst>
                <a:gd name="T0" fmla="*/ 2 w 9"/>
                <a:gd name="T1" fmla="*/ 2 h 8"/>
                <a:gd name="T2" fmla="*/ 3 w 9"/>
                <a:gd name="T3" fmla="*/ 7 h 8"/>
                <a:gd name="T4" fmla="*/ 8 w 9"/>
                <a:gd name="T5" fmla="*/ 6 h 8"/>
                <a:gd name="T6" fmla="*/ 7 w 9"/>
                <a:gd name="T7" fmla="*/ 1 h 8"/>
                <a:gd name="T8" fmla="*/ 2 w 9"/>
                <a:gd name="T9" fmla="*/ 2 h 8"/>
              </a:gdLst>
              <a:ahLst/>
              <a:cxnLst>
                <a:cxn ang="0">
                  <a:pos x="T0" y="T1"/>
                </a:cxn>
                <a:cxn ang="0">
                  <a:pos x="T2" y="T3"/>
                </a:cxn>
                <a:cxn ang="0">
                  <a:pos x="T4" y="T5"/>
                </a:cxn>
                <a:cxn ang="0">
                  <a:pos x="T6" y="T7"/>
                </a:cxn>
                <a:cxn ang="0">
                  <a:pos x="T8" y="T9"/>
                </a:cxn>
              </a:cxnLst>
              <a:rect l="0" t="0" r="r" b="b"/>
              <a:pathLst>
                <a:path w="9" h="8">
                  <a:moveTo>
                    <a:pt x="2" y="2"/>
                  </a:moveTo>
                  <a:cubicBezTo>
                    <a:pt x="0" y="3"/>
                    <a:pt x="1" y="6"/>
                    <a:pt x="3" y="7"/>
                  </a:cubicBezTo>
                  <a:cubicBezTo>
                    <a:pt x="4" y="8"/>
                    <a:pt x="7" y="7"/>
                    <a:pt x="8" y="6"/>
                  </a:cubicBezTo>
                  <a:cubicBezTo>
                    <a:pt x="9" y="4"/>
                    <a:pt x="8" y="2"/>
                    <a:pt x="7" y="1"/>
                  </a:cubicBezTo>
                  <a:cubicBezTo>
                    <a:pt x="5" y="0"/>
                    <a:pt x="3" y="0"/>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142" name="Freeform 156">
              <a:extLst>
                <a:ext uri="{FF2B5EF4-FFF2-40B4-BE49-F238E27FC236}">
                  <a16:creationId xmlns:a16="http://schemas.microsoft.com/office/drawing/2014/main" id="{3633451A-7AE7-4314-12CA-89F52ED86B4A}"/>
                </a:ext>
              </a:extLst>
            </p:cNvPr>
            <p:cNvSpPr>
              <a:spLocks/>
            </p:cNvSpPr>
            <p:nvPr/>
          </p:nvSpPr>
          <p:spPr bwMode="auto">
            <a:xfrm>
              <a:off x="8707438" y="3382962"/>
              <a:ext cx="15875" cy="17463"/>
            </a:xfrm>
            <a:custGeom>
              <a:avLst/>
              <a:gdLst>
                <a:gd name="T0" fmla="*/ 1 w 8"/>
                <a:gd name="T1" fmla="*/ 2 h 8"/>
                <a:gd name="T2" fmla="*/ 2 w 8"/>
                <a:gd name="T3" fmla="*/ 7 h 8"/>
                <a:gd name="T4" fmla="*/ 7 w 8"/>
                <a:gd name="T5" fmla="*/ 6 h 8"/>
                <a:gd name="T6" fmla="*/ 6 w 8"/>
                <a:gd name="T7" fmla="*/ 1 h 8"/>
                <a:gd name="T8" fmla="*/ 1 w 8"/>
                <a:gd name="T9" fmla="*/ 2 h 8"/>
              </a:gdLst>
              <a:ahLst/>
              <a:cxnLst>
                <a:cxn ang="0">
                  <a:pos x="T0" y="T1"/>
                </a:cxn>
                <a:cxn ang="0">
                  <a:pos x="T2" y="T3"/>
                </a:cxn>
                <a:cxn ang="0">
                  <a:pos x="T4" y="T5"/>
                </a:cxn>
                <a:cxn ang="0">
                  <a:pos x="T6" y="T7"/>
                </a:cxn>
                <a:cxn ang="0">
                  <a:pos x="T8" y="T9"/>
                </a:cxn>
              </a:cxnLst>
              <a:rect l="0" t="0" r="r" b="b"/>
              <a:pathLst>
                <a:path w="8" h="8">
                  <a:moveTo>
                    <a:pt x="1" y="2"/>
                  </a:moveTo>
                  <a:cubicBezTo>
                    <a:pt x="0" y="4"/>
                    <a:pt x="0" y="6"/>
                    <a:pt x="2" y="7"/>
                  </a:cubicBezTo>
                  <a:cubicBezTo>
                    <a:pt x="4" y="8"/>
                    <a:pt x="6" y="8"/>
                    <a:pt x="7" y="6"/>
                  </a:cubicBezTo>
                  <a:cubicBezTo>
                    <a:pt x="8" y="4"/>
                    <a:pt x="8" y="2"/>
                    <a:pt x="6" y="1"/>
                  </a:cubicBezTo>
                  <a:cubicBezTo>
                    <a:pt x="4" y="0"/>
                    <a:pt x="2"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143" name="Freeform 157">
              <a:extLst>
                <a:ext uri="{FF2B5EF4-FFF2-40B4-BE49-F238E27FC236}">
                  <a16:creationId xmlns:a16="http://schemas.microsoft.com/office/drawing/2014/main" id="{F7AC9623-A852-4FAD-485C-C35BAA2178DD}"/>
                </a:ext>
              </a:extLst>
            </p:cNvPr>
            <p:cNvSpPr>
              <a:spLocks/>
            </p:cNvSpPr>
            <p:nvPr/>
          </p:nvSpPr>
          <p:spPr bwMode="auto">
            <a:xfrm>
              <a:off x="8936038" y="3402012"/>
              <a:ext cx="17463" cy="19050"/>
            </a:xfrm>
            <a:custGeom>
              <a:avLst/>
              <a:gdLst>
                <a:gd name="T0" fmla="*/ 1 w 8"/>
                <a:gd name="T1" fmla="*/ 3 h 9"/>
                <a:gd name="T2" fmla="*/ 2 w 8"/>
                <a:gd name="T3" fmla="*/ 8 h 9"/>
                <a:gd name="T4" fmla="*/ 7 w 8"/>
                <a:gd name="T5" fmla="*/ 7 h 9"/>
                <a:gd name="T6" fmla="*/ 6 w 8"/>
                <a:gd name="T7" fmla="*/ 2 h 9"/>
                <a:gd name="T8" fmla="*/ 1 w 8"/>
                <a:gd name="T9" fmla="*/ 3 h 9"/>
              </a:gdLst>
              <a:ahLst/>
              <a:cxnLst>
                <a:cxn ang="0">
                  <a:pos x="T0" y="T1"/>
                </a:cxn>
                <a:cxn ang="0">
                  <a:pos x="T2" y="T3"/>
                </a:cxn>
                <a:cxn ang="0">
                  <a:pos x="T4" y="T5"/>
                </a:cxn>
                <a:cxn ang="0">
                  <a:pos x="T6" y="T7"/>
                </a:cxn>
                <a:cxn ang="0">
                  <a:pos x="T8" y="T9"/>
                </a:cxn>
              </a:cxnLst>
              <a:rect l="0" t="0" r="r" b="b"/>
              <a:pathLst>
                <a:path w="8" h="9">
                  <a:moveTo>
                    <a:pt x="1" y="3"/>
                  </a:moveTo>
                  <a:cubicBezTo>
                    <a:pt x="0" y="4"/>
                    <a:pt x="0" y="7"/>
                    <a:pt x="2" y="8"/>
                  </a:cubicBezTo>
                  <a:cubicBezTo>
                    <a:pt x="3" y="9"/>
                    <a:pt x="6" y="8"/>
                    <a:pt x="7" y="7"/>
                  </a:cubicBezTo>
                  <a:cubicBezTo>
                    <a:pt x="8" y="5"/>
                    <a:pt x="7" y="3"/>
                    <a:pt x="6" y="2"/>
                  </a:cubicBezTo>
                  <a:cubicBezTo>
                    <a:pt x="4" y="0"/>
                    <a:pt x="2" y="1"/>
                    <a:pt x="1"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144" name="Freeform 158">
              <a:extLst>
                <a:ext uri="{FF2B5EF4-FFF2-40B4-BE49-F238E27FC236}">
                  <a16:creationId xmlns:a16="http://schemas.microsoft.com/office/drawing/2014/main" id="{C5CEDC40-1B73-133A-ED19-572766061E5E}"/>
                </a:ext>
              </a:extLst>
            </p:cNvPr>
            <p:cNvSpPr>
              <a:spLocks/>
            </p:cNvSpPr>
            <p:nvPr/>
          </p:nvSpPr>
          <p:spPr bwMode="auto">
            <a:xfrm>
              <a:off x="8812213" y="3508375"/>
              <a:ext cx="17463" cy="15875"/>
            </a:xfrm>
            <a:custGeom>
              <a:avLst/>
              <a:gdLst>
                <a:gd name="T0" fmla="*/ 1 w 8"/>
                <a:gd name="T1" fmla="*/ 2 h 8"/>
                <a:gd name="T2" fmla="*/ 2 w 8"/>
                <a:gd name="T3" fmla="*/ 7 h 8"/>
                <a:gd name="T4" fmla="*/ 7 w 8"/>
                <a:gd name="T5" fmla="*/ 6 h 8"/>
                <a:gd name="T6" fmla="*/ 6 w 8"/>
                <a:gd name="T7" fmla="*/ 1 h 8"/>
                <a:gd name="T8" fmla="*/ 1 w 8"/>
                <a:gd name="T9" fmla="*/ 2 h 8"/>
              </a:gdLst>
              <a:ahLst/>
              <a:cxnLst>
                <a:cxn ang="0">
                  <a:pos x="T0" y="T1"/>
                </a:cxn>
                <a:cxn ang="0">
                  <a:pos x="T2" y="T3"/>
                </a:cxn>
                <a:cxn ang="0">
                  <a:pos x="T4" y="T5"/>
                </a:cxn>
                <a:cxn ang="0">
                  <a:pos x="T6" y="T7"/>
                </a:cxn>
                <a:cxn ang="0">
                  <a:pos x="T8" y="T9"/>
                </a:cxn>
              </a:cxnLst>
              <a:rect l="0" t="0" r="r" b="b"/>
              <a:pathLst>
                <a:path w="8" h="8">
                  <a:moveTo>
                    <a:pt x="1" y="2"/>
                  </a:moveTo>
                  <a:cubicBezTo>
                    <a:pt x="0" y="4"/>
                    <a:pt x="1" y="6"/>
                    <a:pt x="2" y="7"/>
                  </a:cubicBezTo>
                  <a:cubicBezTo>
                    <a:pt x="4" y="8"/>
                    <a:pt x="6" y="8"/>
                    <a:pt x="7" y="6"/>
                  </a:cubicBezTo>
                  <a:cubicBezTo>
                    <a:pt x="8" y="4"/>
                    <a:pt x="8" y="2"/>
                    <a:pt x="6" y="1"/>
                  </a:cubicBezTo>
                  <a:cubicBezTo>
                    <a:pt x="5" y="0"/>
                    <a:pt x="2"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145" name="Freeform 159">
              <a:extLst>
                <a:ext uri="{FF2B5EF4-FFF2-40B4-BE49-F238E27FC236}">
                  <a16:creationId xmlns:a16="http://schemas.microsoft.com/office/drawing/2014/main" id="{112EFF1E-0088-9EA2-3003-FB31C5269A4F}"/>
                </a:ext>
              </a:extLst>
            </p:cNvPr>
            <p:cNvSpPr>
              <a:spLocks/>
            </p:cNvSpPr>
            <p:nvPr/>
          </p:nvSpPr>
          <p:spPr bwMode="auto">
            <a:xfrm>
              <a:off x="8923338" y="3549650"/>
              <a:ext cx="19050" cy="17463"/>
            </a:xfrm>
            <a:custGeom>
              <a:avLst/>
              <a:gdLst>
                <a:gd name="T0" fmla="*/ 2 w 9"/>
                <a:gd name="T1" fmla="*/ 2 h 8"/>
                <a:gd name="T2" fmla="*/ 3 w 9"/>
                <a:gd name="T3" fmla="*/ 7 h 8"/>
                <a:gd name="T4" fmla="*/ 8 w 9"/>
                <a:gd name="T5" fmla="*/ 6 h 8"/>
                <a:gd name="T6" fmla="*/ 7 w 9"/>
                <a:gd name="T7" fmla="*/ 1 h 8"/>
                <a:gd name="T8" fmla="*/ 2 w 9"/>
                <a:gd name="T9" fmla="*/ 2 h 8"/>
              </a:gdLst>
              <a:ahLst/>
              <a:cxnLst>
                <a:cxn ang="0">
                  <a:pos x="T0" y="T1"/>
                </a:cxn>
                <a:cxn ang="0">
                  <a:pos x="T2" y="T3"/>
                </a:cxn>
                <a:cxn ang="0">
                  <a:pos x="T4" y="T5"/>
                </a:cxn>
                <a:cxn ang="0">
                  <a:pos x="T6" y="T7"/>
                </a:cxn>
                <a:cxn ang="0">
                  <a:pos x="T8" y="T9"/>
                </a:cxn>
              </a:cxnLst>
              <a:rect l="0" t="0" r="r" b="b"/>
              <a:pathLst>
                <a:path w="9" h="8">
                  <a:moveTo>
                    <a:pt x="2" y="2"/>
                  </a:moveTo>
                  <a:cubicBezTo>
                    <a:pt x="0" y="4"/>
                    <a:pt x="1" y="6"/>
                    <a:pt x="3" y="7"/>
                  </a:cubicBezTo>
                  <a:cubicBezTo>
                    <a:pt x="4" y="8"/>
                    <a:pt x="7" y="8"/>
                    <a:pt x="8" y="6"/>
                  </a:cubicBezTo>
                  <a:cubicBezTo>
                    <a:pt x="9" y="4"/>
                    <a:pt x="8" y="2"/>
                    <a:pt x="7" y="1"/>
                  </a:cubicBezTo>
                  <a:cubicBezTo>
                    <a:pt x="5" y="0"/>
                    <a:pt x="3" y="0"/>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146" name="Freeform 160">
              <a:extLst>
                <a:ext uri="{FF2B5EF4-FFF2-40B4-BE49-F238E27FC236}">
                  <a16:creationId xmlns:a16="http://schemas.microsoft.com/office/drawing/2014/main" id="{5A85C146-9728-934D-A6D3-60464190718E}"/>
                </a:ext>
              </a:extLst>
            </p:cNvPr>
            <p:cNvSpPr>
              <a:spLocks/>
            </p:cNvSpPr>
            <p:nvPr/>
          </p:nvSpPr>
          <p:spPr bwMode="auto">
            <a:xfrm>
              <a:off x="8993188" y="3509962"/>
              <a:ext cx="19050" cy="17463"/>
            </a:xfrm>
            <a:custGeom>
              <a:avLst/>
              <a:gdLst>
                <a:gd name="T0" fmla="*/ 1 w 9"/>
                <a:gd name="T1" fmla="*/ 2 h 8"/>
                <a:gd name="T2" fmla="*/ 2 w 9"/>
                <a:gd name="T3" fmla="*/ 7 h 8"/>
                <a:gd name="T4" fmla="*/ 7 w 9"/>
                <a:gd name="T5" fmla="*/ 6 h 8"/>
                <a:gd name="T6" fmla="*/ 6 w 9"/>
                <a:gd name="T7" fmla="*/ 1 h 8"/>
                <a:gd name="T8" fmla="*/ 1 w 9"/>
                <a:gd name="T9" fmla="*/ 2 h 8"/>
              </a:gdLst>
              <a:ahLst/>
              <a:cxnLst>
                <a:cxn ang="0">
                  <a:pos x="T0" y="T1"/>
                </a:cxn>
                <a:cxn ang="0">
                  <a:pos x="T2" y="T3"/>
                </a:cxn>
                <a:cxn ang="0">
                  <a:pos x="T4" y="T5"/>
                </a:cxn>
                <a:cxn ang="0">
                  <a:pos x="T6" y="T7"/>
                </a:cxn>
                <a:cxn ang="0">
                  <a:pos x="T8" y="T9"/>
                </a:cxn>
              </a:cxnLst>
              <a:rect l="0" t="0" r="r" b="b"/>
              <a:pathLst>
                <a:path w="9" h="8">
                  <a:moveTo>
                    <a:pt x="1" y="2"/>
                  </a:moveTo>
                  <a:cubicBezTo>
                    <a:pt x="0" y="4"/>
                    <a:pt x="1" y="6"/>
                    <a:pt x="2" y="7"/>
                  </a:cubicBezTo>
                  <a:cubicBezTo>
                    <a:pt x="4" y="8"/>
                    <a:pt x="6" y="8"/>
                    <a:pt x="7" y="6"/>
                  </a:cubicBezTo>
                  <a:cubicBezTo>
                    <a:pt x="9" y="5"/>
                    <a:pt x="8" y="2"/>
                    <a:pt x="6" y="1"/>
                  </a:cubicBezTo>
                  <a:cubicBezTo>
                    <a:pt x="5" y="0"/>
                    <a:pt x="2"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147" name="Freeform 161">
              <a:extLst>
                <a:ext uri="{FF2B5EF4-FFF2-40B4-BE49-F238E27FC236}">
                  <a16:creationId xmlns:a16="http://schemas.microsoft.com/office/drawing/2014/main" id="{26FCBF35-81A2-7F91-AD64-13AA7C3B7217}"/>
                </a:ext>
              </a:extLst>
            </p:cNvPr>
            <p:cNvSpPr>
              <a:spLocks/>
            </p:cNvSpPr>
            <p:nvPr/>
          </p:nvSpPr>
          <p:spPr bwMode="auto">
            <a:xfrm>
              <a:off x="9061450" y="3562350"/>
              <a:ext cx="19050" cy="17463"/>
            </a:xfrm>
            <a:custGeom>
              <a:avLst/>
              <a:gdLst>
                <a:gd name="T0" fmla="*/ 1 w 9"/>
                <a:gd name="T1" fmla="*/ 2 h 8"/>
                <a:gd name="T2" fmla="*/ 2 w 9"/>
                <a:gd name="T3" fmla="*/ 7 h 8"/>
                <a:gd name="T4" fmla="*/ 7 w 9"/>
                <a:gd name="T5" fmla="*/ 6 h 8"/>
                <a:gd name="T6" fmla="*/ 6 w 9"/>
                <a:gd name="T7" fmla="*/ 1 h 8"/>
                <a:gd name="T8" fmla="*/ 1 w 9"/>
                <a:gd name="T9" fmla="*/ 2 h 8"/>
              </a:gdLst>
              <a:ahLst/>
              <a:cxnLst>
                <a:cxn ang="0">
                  <a:pos x="T0" y="T1"/>
                </a:cxn>
                <a:cxn ang="0">
                  <a:pos x="T2" y="T3"/>
                </a:cxn>
                <a:cxn ang="0">
                  <a:pos x="T4" y="T5"/>
                </a:cxn>
                <a:cxn ang="0">
                  <a:pos x="T6" y="T7"/>
                </a:cxn>
                <a:cxn ang="0">
                  <a:pos x="T8" y="T9"/>
                </a:cxn>
              </a:cxnLst>
              <a:rect l="0" t="0" r="r" b="b"/>
              <a:pathLst>
                <a:path w="9" h="8">
                  <a:moveTo>
                    <a:pt x="1" y="2"/>
                  </a:moveTo>
                  <a:cubicBezTo>
                    <a:pt x="0" y="4"/>
                    <a:pt x="1" y="6"/>
                    <a:pt x="2" y="7"/>
                  </a:cubicBezTo>
                  <a:cubicBezTo>
                    <a:pt x="4" y="8"/>
                    <a:pt x="6" y="8"/>
                    <a:pt x="7" y="6"/>
                  </a:cubicBezTo>
                  <a:cubicBezTo>
                    <a:pt x="9" y="4"/>
                    <a:pt x="8" y="2"/>
                    <a:pt x="6" y="1"/>
                  </a:cubicBezTo>
                  <a:cubicBezTo>
                    <a:pt x="5" y="0"/>
                    <a:pt x="2"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148" name="Freeform 162">
              <a:extLst>
                <a:ext uri="{FF2B5EF4-FFF2-40B4-BE49-F238E27FC236}">
                  <a16:creationId xmlns:a16="http://schemas.microsoft.com/office/drawing/2014/main" id="{A90EBA83-8AB8-E9E0-B229-43FBE5715F9A}"/>
                </a:ext>
              </a:extLst>
            </p:cNvPr>
            <p:cNvSpPr>
              <a:spLocks/>
            </p:cNvSpPr>
            <p:nvPr/>
          </p:nvSpPr>
          <p:spPr bwMode="auto">
            <a:xfrm>
              <a:off x="9061450" y="3333750"/>
              <a:ext cx="19050" cy="17463"/>
            </a:xfrm>
            <a:custGeom>
              <a:avLst/>
              <a:gdLst>
                <a:gd name="T0" fmla="*/ 1 w 9"/>
                <a:gd name="T1" fmla="*/ 2 h 8"/>
                <a:gd name="T2" fmla="*/ 2 w 9"/>
                <a:gd name="T3" fmla="*/ 7 h 8"/>
                <a:gd name="T4" fmla="*/ 7 w 9"/>
                <a:gd name="T5" fmla="*/ 6 h 8"/>
                <a:gd name="T6" fmla="*/ 6 w 9"/>
                <a:gd name="T7" fmla="*/ 1 h 8"/>
                <a:gd name="T8" fmla="*/ 1 w 9"/>
                <a:gd name="T9" fmla="*/ 2 h 8"/>
              </a:gdLst>
              <a:ahLst/>
              <a:cxnLst>
                <a:cxn ang="0">
                  <a:pos x="T0" y="T1"/>
                </a:cxn>
                <a:cxn ang="0">
                  <a:pos x="T2" y="T3"/>
                </a:cxn>
                <a:cxn ang="0">
                  <a:pos x="T4" y="T5"/>
                </a:cxn>
                <a:cxn ang="0">
                  <a:pos x="T6" y="T7"/>
                </a:cxn>
                <a:cxn ang="0">
                  <a:pos x="T8" y="T9"/>
                </a:cxn>
              </a:cxnLst>
              <a:rect l="0" t="0" r="r" b="b"/>
              <a:pathLst>
                <a:path w="9" h="8">
                  <a:moveTo>
                    <a:pt x="1" y="2"/>
                  </a:moveTo>
                  <a:cubicBezTo>
                    <a:pt x="0" y="4"/>
                    <a:pt x="1" y="6"/>
                    <a:pt x="2" y="7"/>
                  </a:cubicBezTo>
                  <a:cubicBezTo>
                    <a:pt x="4" y="8"/>
                    <a:pt x="6" y="8"/>
                    <a:pt x="7" y="6"/>
                  </a:cubicBezTo>
                  <a:cubicBezTo>
                    <a:pt x="9" y="5"/>
                    <a:pt x="8" y="2"/>
                    <a:pt x="6" y="1"/>
                  </a:cubicBezTo>
                  <a:cubicBezTo>
                    <a:pt x="5" y="0"/>
                    <a:pt x="2"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149" name="Freeform 163">
              <a:extLst>
                <a:ext uri="{FF2B5EF4-FFF2-40B4-BE49-F238E27FC236}">
                  <a16:creationId xmlns:a16="http://schemas.microsoft.com/office/drawing/2014/main" id="{9CB8BB64-9EC8-47DB-B932-2C1B0F4F656F}"/>
                </a:ext>
              </a:extLst>
            </p:cNvPr>
            <p:cNvSpPr>
              <a:spLocks/>
            </p:cNvSpPr>
            <p:nvPr/>
          </p:nvSpPr>
          <p:spPr bwMode="auto">
            <a:xfrm>
              <a:off x="8755063" y="3211512"/>
              <a:ext cx="17463" cy="15875"/>
            </a:xfrm>
            <a:custGeom>
              <a:avLst/>
              <a:gdLst>
                <a:gd name="T0" fmla="*/ 1 w 8"/>
                <a:gd name="T1" fmla="*/ 2 h 8"/>
                <a:gd name="T2" fmla="*/ 2 w 8"/>
                <a:gd name="T3" fmla="*/ 7 h 8"/>
                <a:gd name="T4" fmla="*/ 7 w 8"/>
                <a:gd name="T5" fmla="*/ 6 h 8"/>
                <a:gd name="T6" fmla="*/ 6 w 8"/>
                <a:gd name="T7" fmla="*/ 1 h 8"/>
                <a:gd name="T8" fmla="*/ 1 w 8"/>
                <a:gd name="T9" fmla="*/ 2 h 8"/>
              </a:gdLst>
              <a:ahLst/>
              <a:cxnLst>
                <a:cxn ang="0">
                  <a:pos x="T0" y="T1"/>
                </a:cxn>
                <a:cxn ang="0">
                  <a:pos x="T2" y="T3"/>
                </a:cxn>
                <a:cxn ang="0">
                  <a:pos x="T4" y="T5"/>
                </a:cxn>
                <a:cxn ang="0">
                  <a:pos x="T6" y="T7"/>
                </a:cxn>
                <a:cxn ang="0">
                  <a:pos x="T8" y="T9"/>
                </a:cxn>
              </a:cxnLst>
              <a:rect l="0" t="0" r="r" b="b"/>
              <a:pathLst>
                <a:path w="8" h="8">
                  <a:moveTo>
                    <a:pt x="1" y="2"/>
                  </a:moveTo>
                  <a:cubicBezTo>
                    <a:pt x="0" y="4"/>
                    <a:pt x="1" y="6"/>
                    <a:pt x="2" y="7"/>
                  </a:cubicBezTo>
                  <a:cubicBezTo>
                    <a:pt x="4" y="8"/>
                    <a:pt x="6" y="8"/>
                    <a:pt x="7" y="6"/>
                  </a:cubicBezTo>
                  <a:cubicBezTo>
                    <a:pt x="8" y="4"/>
                    <a:pt x="8" y="2"/>
                    <a:pt x="6" y="1"/>
                  </a:cubicBezTo>
                  <a:cubicBezTo>
                    <a:pt x="5" y="0"/>
                    <a:pt x="2"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150" name="Freeform 164">
              <a:extLst>
                <a:ext uri="{FF2B5EF4-FFF2-40B4-BE49-F238E27FC236}">
                  <a16:creationId xmlns:a16="http://schemas.microsoft.com/office/drawing/2014/main" id="{CA4F6E3A-F1FC-72DA-6FF5-7254D699312E}"/>
                </a:ext>
              </a:extLst>
            </p:cNvPr>
            <p:cNvSpPr>
              <a:spLocks/>
            </p:cNvSpPr>
            <p:nvPr/>
          </p:nvSpPr>
          <p:spPr bwMode="auto">
            <a:xfrm>
              <a:off x="8734425" y="3192462"/>
              <a:ext cx="17463" cy="15875"/>
            </a:xfrm>
            <a:custGeom>
              <a:avLst/>
              <a:gdLst>
                <a:gd name="T0" fmla="*/ 1 w 8"/>
                <a:gd name="T1" fmla="*/ 2 h 8"/>
                <a:gd name="T2" fmla="*/ 2 w 8"/>
                <a:gd name="T3" fmla="*/ 7 h 8"/>
                <a:gd name="T4" fmla="*/ 7 w 8"/>
                <a:gd name="T5" fmla="*/ 6 h 8"/>
                <a:gd name="T6" fmla="*/ 6 w 8"/>
                <a:gd name="T7" fmla="*/ 1 h 8"/>
                <a:gd name="T8" fmla="*/ 1 w 8"/>
                <a:gd name="T9" fmla="*/ 2 h 8"/>
              </a:gdLst>
              <a:ahLst/>
              <a:cxnLst>
                <a:cxn ang="0">
                  <a:pos x="T0" y="T1"/>
                </a:cxn>
                <a:cxn ang="0">
                  <a:pos x="T2" y="T3"/>
                </a:cxn>
                <a:cxn ang="0">
                  <a:pos x="T4" y="T5"/>
                </a:cxn>
                <a:cxn ang="0">
                  <a:pos x="T6" y="T7"/>
                </a:cxn>
                <a:cxn ang="0">
                  <a:pos x="T8" y="T9"/>
                </a:cxn>
              </a:cxnLst>
              <a:rect l="0" t="0" r="r" b="b"/>
              <a:pathLst>
                <a:path w="8" h="8">
                  <a:moveTo>
                    <a:pt x="1" y="2"/>
                  </a:moveTo>
                  <a:cubicBezTo>
                    <a:pt x="0" y="4"/>
                    <a:pt x="0" y="6"/>
                    <a:pt x="2" y="7"/>
                  </a:cubicBezTo>
                  <a:cubicBezTo>
                    <a:pt x="4" y="8"/>
                    <a:pt x="6" y="8"/>
                    <a:pt x="7" y="6"/>
                  </a:cubicBezTo>
                  <a:cubicBezTo>
                    <a:pt x="8" y="5"/>
                    <a:pt x="8" y="2"/>
                    <a:pt x="6" y="1"/>
                  </a:cubicBezTo>
                  <a:cubicBezTo>
                    <a:pt x="4" y="0"/>
                    <a:pt x="2"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151" name="Freeform 165">
              <a:extLst>
                <a:ext uri="{FF2B5EF4-FFF2-40B4-BE49-F238E27FC236}">
                  <a16:creationId xmlns:a16="http://schemas.microsoft.com/office/drawing/2014/main" id="{6487D3D7-DCE4-7965-B910-2ACEFBE07E38}"/>
                </a:ext>
              </a:extLst>
            </p:cNvPr>
            <p:cNvSpPr>
              <a:spLocks/>
            </p:cNvSpPr>
            <p:nvPr/>
          </p:nvSpPr>
          <p:spPr bwMode="auto">
            <a:xfrm>
              <a:off x="8755063" y="3182937"/>
              <a:ext cx="17463" cy="17463"/>
            </a:xfrm>
            <a:custGeom>
              <a:avLst/>
              <a:gdLst>
                <a:gd name="T0" fmla="*/ 1 w 8"/>
                <a:gd name="T1" fmla="*/ 2 h 8"/>
                <a:gd name="T2" fmla="*/ 2 w 8"/>
                <a:gd name="T3" fmla="*/ 7 h 8"/>
                <a:gd name="T4" fmla="*/ 7 w 8"/>
                <a:gd name="T5" fmla="*/ 6 h 8"/>
                <a:gd name="T6" fmla="*/ 6 w 8"/>
                <a:gd name="T7" fmla="*/ 1 h 8"/>
                <a:gd name="T8" fmla="*/ 1 w 8"/>
                <a:gd name="T9" fmla="*/ 2 h 8"/>
              </a:gdLst>
              <a:ahLst/>
              <a:cxnLst>
                <a:cxn ang="0">
                  <a:pos x="T0" y="T1"/>
                </a:cxn>
                <a:cxn ang="0">
                  <a:pos x="T2" y="T3"/>
                </a:cxn>
                <a:cxn ang="0">
                  <a:pos x="T4" y="T5"/>
                </a:cxn>
                <a:cxn ang="0">
                  <a:pos x="T6" y="T7"/>
                </a:cxn>
                <a:cxn ang="0">
                  <a:pos x="T8" y="T9"/>
                </a:cxn>
              </a:cxnLst>
              <a:rect l="0" t="0" r="r" b="b"/>
              <a:pathLst>
                <a:path w="8" h="8">
                  <a:moveTo>
                    <a:pt x="1" y="2"/>
                  </a:moveTo>
                  <a:cubicBezTo>
                    <a:pt x="0" y="4"/>
                    <a:pt x="1" y="6"/>
                    <a:pt x="2" y="7"/>
                  </a:cubicBezTo>
                  <a:cubicBezTo>
                    <a:pt x="4" y="8"/>
                    <a:pt x="6" y="8"/>
                    <a:pt x="7" y="6"/>
                  </a:cubicBezTo>
                  <a:cubicBezTo>
                    <a:pt x="8" y="4"/>
                    <a:pt x="8" y="2"/>
                    <a:pt x="6" y="1"/>
                  </a:cubicBezTo>
                  <a:cubicBezTo>
                    <a:pt x="5" y="0"/>
                    <a:pt x="2"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152" name="Freeform 166">
              <a:extLst>
                <a:ext uri="{FF2B5EF4-FFF2-40B4-BE49-F238E27FC236}">
                  <a16:creationId xmlns:a16="http://schemas.microsoft.com/office/drawing/2014/main" id="{72C80FB5-76A7-A144-33E9-BAD8FC308BAD}"/>
                </a:ext>
              </a:extLst>
            </p:cNvPr>
            <p:cNvSpPr>
              <a:spLocks/>
            </p:cNvSpPr>
            <p:nvPr/>
          </p:nvSpPr>
          <p:spPr bwMode="auto">
            <a:xfrm>
              <a:off x="8478838" y="3141662"/>
              <a:ext cx="15875" cy="15875"/>
            </a:xfrm>
            <a:custGeom>
              <a:avLst/>
              <a:gdLst>
                <a:gd name="T0" fmla="*/ 1 w 8"/>
                <a:gd name="T1" fmla="*/ 2 h 8"/>
                <a:gd name="T2" fmla="*/ 2 w 8"/>
                <a:gd name="T3" fmla="*/ 7 h 8"/>
                <a:gd name="T4" fmla="*/ 7 w 8"/>
                <a:gd name="T5" fmla="*/ 6 h 8"/>
                <a:gd name="T6" fmla="*/ 6 w 8"/>
                <a:gd name="T7" fmla="*/ 1 h 8"/>
                <a:gd name="T8" fmla="*/ 1 w 8"/>
                <a:gd name="T9" fmla="*/ 2 h 8"/>
              </a:gdLst>
              <a:ahLst/>
              <a:cxnLst>
                <a:cxn ang="0">
                  <a:pos x="T0" y="T1"/>
                </a:cxn>
                <a:cxn ang="0">
                  <a:pos x="T2" y="T3"/>
                </a:cxn>
                <a:cxn ang="0">
                  <a:pos x="T4" y="T5"/>
                </a:cxn>
                <a:cxn ang="0">
                  <a:pos x="T6" y="T7"/>
                </a:cxn>
                <a:cxn ang="0">
                  <a:pos x="T8" y="T9"/>
                </a:cxn>
              </a:cxnLst>
              <a:rect l="0" t="0" r="r" b="b"/>
              <a:pathLst>
                <a:path w="8" h="8">
                  <a:moveTo>
                    <a:pt x="1" y="2"/>
                  </a:moveTo>
                  <a:cubicBezTo>
                    <a:pt x="0" y="4"/>
                    <a:pt x="1" y="6"/>
                    <a:pt x="2" y="7"/>
                  </a:cubicBezTo>
                  <a:cubicBezTo>
                    <a:pt x="4" y="8"/>
                    <a:pt x="6" y="8"/>
                    <a:pt x="7" y="6"/>
                  </a:cubicBezTo>
                  <a:cubicBezTo>
                    <a:pt x="8" y="5"/>
                    <a:pt x="8" y="2"/>
                    <a:pt x="6" y="1"/>
                  </a:cubicBezTo>
                  <a:cubicBezTo>
                    <a:pt x="5" y="0"/>
                    <a:pt x="2"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153" name="Freeform 167">
              <a:extLst>
                <a:ext uri="{FF2B5EF4-FFF2-40B4-BE49-F238E27FC236}">
                  <a16:creationId xmlns:a16="http://schemas.microsoft.com/office/drawing/2014/main" id="{84C17B4B-C4B6-2E79-9A3C-BE70DD5818ED}"/>
                </a:ext>
              </a:extLst>
            </p:cNvPr>
            <p:cNvSpPr>
              <a:spLocks/>
            </p:cNvSpPr>
            <p:nvPr/>
          </p:nvSpPr>
          <p:spPr bwMode="auto">
            <a:xfrm>
              <a:off x="8605838" y="3262312"/>
              <a:ext cx="19050" cy="15875"/>
            </a:xfrm>
            <a:custGeom>
              <a:avLst/>
              <a:gdLst>
                <a:gd name="T0" fmla="*/ 2 w 9"/>
                <a:gd name="T1" fmla="*/ 2 h 8"/>
                <a:gd name="T2" fmla="*/ 3 w 9"/>
                <a:gd name="T3" fmla="*/ 7 h 8"/>
                <a:gd name="T4" fmla="*/ 8 w 9"/>
                <a:gd name="T5" fmla="*/ 6 h 8"/>
                <a:gd name="T6" fmla="*/ 7 w 9"/>
                <a:gd name="T7" fmla="*/ 1 h 8"/>
                <a:gd name="T8" fmla="*/ 2 w 9"/>
                <a:gd name="T9" fmla="*/ 2 h 8"/>
              </a:gdLst>
              <a:ahLst/>
              <a:cxnLst>
                <a:cxn ang="0">
                  <a:pos x="T0" y="T1"/>
                </a:cxn>
                <a:cxn ang="0">
                  <a:pos x="T2" y="T3"/>
                </a:cxn>
                <a:cxn ang="0">
                  <a:pos x="T4" y="T5"/>
                </a:cxn>
                <a:cxn ang="0">
                  <a:pos x="T6" y="T7"/>
                </a:cxn>
                <a:cxn ang="0">
                  <a:pos x="T8" y="T9"/>
                </a:cxn>
              </a:cxnLst>
              <a:rect l="0" t="0" r="r" b="b"/>
              <a:pathLst>
                <a:path w="9" h="8">
                  <a:moveTo>
                    <a:pt x="2" y="2"/>
                  </a:moveTo>
                  <a:cubicBezTo>
                    <a:pt x="0" y="4"/>
                    <a:pt x="1" y="6"/>
                    <a:pt x="3" y="7"/>
                  </a:cubicBezTo>
                  <a:cubicBezTo>
                    <a:pt x="4" y="8"/>
                    <a:pt x="7" y="8"/>
                    <a:pt x="8" y="6"/>
                  </a:cubicBezTo>
                  <a:cubicBezTo>
                    <a:pt x="9" y="4"/>
                    <a:pt x="8" y="2"/>
                    <a:pt x="7" y="1"/>
                  </a:cubicBezTo>
                  <a:cubicBezTo>
                    <a:pt x="5" y="0"/>
                    <a:pt x="3" y="0"/>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154" name="Freeform 168">
              <a:extLst>
                <a:ext uri="{FF2B5EF4-FFF2-40B4-BE49-F238E27FC236}">
                  <a16:creationId xmlns:a16="http://schemas.microsoft.com/office/drawing/2014/main" id="{266E9563-08F6-6F2E-5EF7-86222BDF5E6F}"/>
                </a:ext>
              </a:extLst>
            </p:cNvPr>
            <p:cNvSpPr>
              <a:spLocks/>
            </p:cNvSpPr>
            <p:nvPr/>
          </p:nvSpPr>
          <p:spPr bwMode="auto">
            <a:xfrm>
              <a:off x="8602663" y="3022600"/>
              <a:ext cx="17463" cy="17463"/>
            </a:xfrm>
            <a:custGeom>
              <a:avLst/>
              <a:gdLst>
                <a:gd name="T0" fmla="*/ 1 w 8"/>
                <a:gd name="T1" fmla="*/ 2 h 8"/>
                <a:gd name="T2" fmla="*/ 2 w 8"/>
                <a:gd name="T3" fmla="*/ 7 h 8"/>
                <a:gd name="T4" fmla="*/ 7 w 8"/>
                <a:gd name="T5" fmla="*/ 6 h 8"/>
                <a:gd name="T6" fmla="*/ 6 w 8"/>
                <a:gd name="T7" fmla="*/ 1 h 8"/>
                <a:gd name="T8" fmla="*/ 1 w 8"/>
                <a:gd name="T9" fmla="*/ 2 h 8"/>
              </a:gdLst>
              <a:ahLst/>
              <a:cxnLst>
                <a:cxn ang="0">
                  <a:pos x="T0" y="T1"/>
                </a:cxn>
                <a:cxn ang="0">
                  <a:pos x="T2" y="T3"/>
                </a:cxn>
                <a:cxn ang="0">
                  <a:pos x="T4" y="T5"/>
                </a:cxn>
                <a:cxn ang="0">
                  <a:pos x="T6" y="T7"/>
                </a:cxn>
                <a:cxn ang="0">
                  <a:pos x="T8" y="T9"/>
                </a:cxn>
              </a:cxnLst>
              <a:rect l="0" t="0" r="r" b="b"/>
              <a:pathLst>
                <a:path w="8" h="8">
                  <a:moveTo>
                    <a:pt x="1" y="2"/>
                  </a:moveTo>
                  <a:cubicBezTo>
                    <a:pt x="0" y="4"/>
                    <a:pt x="0" y="6"/>
                    <a:pt x="2" y="7"/>
                  </a:cubicBezTo>
                  <a:cubicBezTo>
                    <a:pt x="3" y="8"/>
                    <a:pt x="6" y="8"/>
                    <a:pt x="7" y="6"/>
                  </a:cubicBezTo>
                  <a:cubicBezTo>
                    <a:pt x="8" y="4"/>
                    <a:pt x="7" y="2"/>
                    <a:pt x="6" y="1"/>
                  </a:cubicBezTo>
                  <a:cubicBezTo>
                    <a:pt x="4" y="0"/>
                    <a:pt x="2"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155" name="Oval 169">
              <a:extLst>
                <a:ext uri="{FF2B5EF4-FFF2-40B4-BE49-F238E27FC236}">
                  <a16:creationId xmlns:a16="http://schemas.microsoft.com/office/drawing/2014/main" id="{E5FC8083-208B-5074-C49A-A8DFC0AA08AB}"/>
                </a:ext>
              </a:extLst>
            </p:cNvPr>
            <p:cNvSpPr>
              <a:spLocks noChangeArrowheads="1"/>
            </p:cNvSpPr>
            <p:nvPr/>
          </p:nvSpPr>
          <p:spPr bwMode="auto">
            <a:xfrm>
              <a:off x="7870825" y="4365625"/>
              <a:ext cx="15875" cy="1428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156" name="Oval 170">
              <a:extLst>
                <a:ext uri="{FF2B5EF4-FFF2-40B4-BE49-F238E27FC236}">
                  <a16:creationId xmlns:a16="http://schemas.microsoft.com/office/drawing/2014/main" id="{99446018-3085-7807-6671-6628812C24C7}"/>
                </a:ext>
              </a:extLst>
            </p:cNvPr>
            <p:cNvSpPr>
              <a:spLocks noChangeArrowheads="1"/>
            </p:cNvSpPr>
            <p:nvPr/>
          </p:nvSpPr>
          <p:spPr bwMode="auto">
            <a:xfrm>
              <a:off x="7443788" y="4348162"/>
              <a:ext cx="15875" cy="174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157" name="Oval 171">
              <a:extLst>
                <a:ext uri="{FF2B5EF4-FFF2-40B4-BE49-F238E27FC236}">
                  <a16:creationId xmlns:a16="http://schemas.microsoft.com/office/drawing/2014/main" id="{54D5A656-5831-0974-B82D-88E402F073FC}"/>
                </a:ext>
              </a:extLst>
            </p:cNvPr>
            <p:cNvSpPr>
              <a:spLocks noChangeArrowheads="1"/>
            </p:cNvSpPr>
            <p:nvPr/>
          </p:nvSpPr>
          <p:spPr bwMode="auto">
            <a:xfrm>
              <a:off x="7643813" y="4319587"/>
              <a:ext cx="14288" cy="1428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158" name="Oval 172">
              <a:extLst>
                <a:ext uri="{FF2B5EF4-FFF2-40B4-BE49-F238E27FC236}">
                  <a16:creationId xmlns:a16="http://schemas.microsoft.com/office/drawing/2014/main" id="{3FE18F51-673F-F62B-6E9E-306D78B68F97}"/>
                </a:ext>
              </a:extLst>
            </p:cNvPr>
            <p:cNvSpPr>
              <a:spLocks noChangeArrowheads="1"/>
            </p:cNvSpPr>
            <p:nvPr/>
          </p:nvSpPr>
          <p:spPr bwMode="auto">
            <a:xfrm>
              <a:off x="7759700" y="4287837"/>
              <a:ext cx="17463" cy="1428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159" name="Oval 173">
              <a:extLst>
                <a:ext uri="{FF2B5EF4-FFF2-40B4-BE49-F238E27FC236}">
                  <a16:creationId xmlns:a16="http://schemas.microsoft.com/office/drawing/2014/main" id="{CB50C810-139E-E77A-C164-2D483DFE6484}"/>
                </a:ext>
              </a:extLst>
            </p:cNvPr>
            <p:cNvSpPr>
              <a:spLocks noChangeArrowheads="1"/>
            </p:cNvSpPr>
            <p:nvPr/>
          </p:nvSpPr>
          <p:spPr bwMode="auto">
            <a:xfrm>
              <a:off x="7842250" y="4314825"/>
              <a:ext cx="15875" cy="1428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160" name="Oval 174">
              <a:extLst>
                <a:ext uri="{FF2B5EF4-FFF2-40B4-BE49-F238E27FC236}">
                  <a16:creationId xmlns:a16="http://schemas.microsoft.com/office/drawing/2014/main" id="{21F94746-0E82-46EC-F035-6F7DB5F14EB2}"/>
                </a:ext>
              </a:extLst>
            </p:cNvPr>
            <p:cNvSpPr>
              <a:spLocks noChangeArrowheads="1"/>
            </p:cNvSpPr>
            <p:nvPr/>
          </p:nvSpPr>
          <p:spPr bwMode="auto">
            <a:xfrm>
              <a:off x="7821613" y="4129087"/>
              <a:ext cx="14288" cy="1587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161" name="Oval 175">
              <a:extLst>
                <a:ext uri="{FF2B5EF4-FFF2-40B4-BE49-F238E27FC236}">
                  <a16:creationId xmlns:a16="http://schemas.microsoft.com/office/drawing/2014/main" id="{24AA9C8B-EA4A-A7E2-4BF8-83893568F893}"/>
                </a:ext>
              </a:extLst>
            </p:cNvPr>
            <p:cNvSpPr>
              <a:spLocks noChangeArrowheads="1"/>
            </p:cNvSpPr>
            <p:nvPr/>
          </p:nvSpPr>
          <p:spPr bwMode="auto">
            <a:xfrm>
              <a:off x="7918450" y="4484687"/>
              <a:ext cx="17463" cy="1428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162" name="Oval 176">
              <a:extLst>
                <a:ext uri="{FF2B5EF4-FFF2-40B4-BE49-F238E27FC236}">
                  <a16:creationId xmlns:a16="http://schemas.microsoft.com/office/drawing/2014/main" id="{8688021B-FD02-A499-8BE8-5C549127ED32}"/>
                </a:ext>
              </a:extLst>
            </p:cNvPr>
            <p:cNvSpPr>
              <a:spLocks noChangeArrowheads="1"/>
            </p:cNvSpPr>
            <p:nvPr/>
          </p:nvSpPr>
          <p:spPr bwMode="auto">
            <a:xfrm>
              <a:off x="7842250" y="4625975"/>
              <a:ext cx="15875" cy="174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163" name="Oval 177">
              <a:extLst>
                <a:ext uri="{FF2B5EF4-FFF2-40B4-BE49-F238E27FC236}">
                  <a16:creationId xmlns:a16="http://schemas.microsoft.com/office/drawing/2014/main" id="{EA6B65C0-B012-6455-DC1E-257A54DF3E72}"/>
                </a:ext>
              </a:extLst>
            </p:cNvPr>
            <p:cNvSpPr>
              <a:spLocks noChangeArrowheads="1"/>
            </p:cNvSpPr>
            <p:nvPr/>
          </p:nvSpPr>
          <p:spPr bwMode="auto">
            <a:xfrm>
              <a:off x="8156575" y="4705350"/>
              <a:ext cx="14288" cy="1587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164" name="Oval 178">
              <a:extLst>
                <a:ext uri="{FF2B5EF4-FFF2-40B4-BE49-F238E27FC236}">
                  <a16:creationId xmlns:a16="http://schemas.microsoft.com/office/drawing/2014/main" id="{35FD63E0-045C-DF25-013F-00A597DAE9D0}"/>
                </a:ext>
              </a:extLst>
            </p:cNvPr>
            <p:cNvSpPr>
              <a:spLocks noChangeArrowheads="1"/>
            </p:cNvSpPr>
            <p:nvPr/>
          </p:nvSpPr>
          <p:spPr bwMode="auto">
            <a:xfrm>
              <a:off x="7529513" y="3813175"/>
              <a:ext cx="14288" cy="1428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165" name="Oval 179">
              <a:extLst>
                <a:ext uri="{FF2B5EF4-FFF2-40B4-BE49-F238E27FC236}">
                  <a16:creationId xmlns:a16="http://schemas.microsoft.com/office/drawing/2014/main" id="{229E587C-1EDC-9699-FB3A-6E1E7F417E44}"/>
                </a:ext>
              </a:extLst>
            </p:cNvPr>
            <p:cNvSpPr>
              <a:spLocks noChangeArrowheads="1"/>
            </p:cNvSpPr>
            <p:nvPr/>
          </p:nvSpPr>
          <p:spPr bwMode="auto">
            <a:xfrm>
              <a:off x="7543800" y="3778250"/>
              <a:ext cx="17463" cy="1587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166" name="Freeform 180">
              <a:extLst>
                <a:ext uri="{FF2B5EF4-FFF2-40B4-BE49-F238E27FC236}">
                  <a16:creationId xmlns:a16="http://schemas.microsoft.com/office/drawing/2014/main" id="{57368E55-3638-2B85-1846-993E8683F7DF}"/>
                </a:ext>
              </a:extLst>
            </p:cNvPr>
            <p:cNvSpPr>
              <a:spLocks/>
            </p:cNvSpPr>
            <p:nvPr/>
          </p:nvSpPr>
          <p:spPr bwMode="auto">
            <a:xfrm>
              <a:off x="9286875" y="3568700"/>
              <a:ext cx="17463" cy="19050"/>
            </a:xfrm>
            <a:custGeom>
              <a:avLst/>
              <a:gdLst>
                <a:gd name="T0" fmla="*/ 1 w 8"/>
                <a:gd name="T1" fmla="*/ 3 h 9"/>
                <a:gd name="T2" fmla="*/ 2 w 8"/>
                <a:gd name="T3" fmla="*/ 8 h 9"/>
                <a:gd name="T4" fmla="*/ 7 w 8"/>
                <a:gd name="T5" fmla="*/ 7 h 9"/>
                <a:gd name="T6" fmla="*/ 6 w 8"/>
                <a:gd name="T7" fmla="*/ 2 h 9"/>
                <a:gd name="T8" fmla="*/ 1 w 8"/>
                <a:gd name="T9" fmla="*/ 3 h 9"/>
              </a:gdLst>
              <a:ahLst/>
              <a:cxnLst>
                <a:cxn ang="0">
                  <a:pos x="T0" y="T1"/>
                </a:cxn>
                <a:cxn ang="0">
                  <a:pos x="T2" y="T3"/>
                </a:cxn>
                <a:cxn ang="0">
                  <a:pos x="T4" y="T5"/>
                </a:cxn>
                <a:cxn ang="0">
                  <a:pos x="T6" y="T7"/>
                </a:cxn>
                <a:cxn ang="0">
                  <a:pos x="T8" y="T9"/>
                </a:cxn>
              </a:cxnLst>
              <a:rect l="0" t="0" r="r" b="b"/>
              <a:pathLst>
                <a:path w="8" h="9">
                  <a:moveTo>
                    <a:pt x="1" y="3"/>
                  </a:moveTo>
                  <a:cubicBezTo>
                    <a:pt x="0" y="4"/>
                    <a:pt x="0" y="7"/>
                    <a:pt x="2" y="8"/>
                  </a:cubicBezTo>
                  <a:cubicBezTo>
                    <a:pt x="3" y="9"/>
                    <a:pt x="6" y="8"/>
                    <a:pt x="7" y="7"/>
                  </a:cubicBezTo>
                  <a:cubicBezTo>
                    <a:pt x="8" y="5"/>
                    <a:pt x="7" y="3"/>
                    <a:pt x="6" y="2"/>
                  </a:cubicBezTo>
                  <a:cubicBezTo>
                    <a:pt x="4" y="0"/>
                    <a:pt x="2" y="1"/>
                    <a:pt x="1"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167" name="Freeform 181">
              <a:extLst>
                <a:ext uri="{FF2B5EF4-FFF2-40B4-BE49-F238E27FC236}">
                  <a16:creationId xmlns:a16="http://schemas.microsoft.com/office/drawing/2014/main" id="{29131ED6-437E-27F2-9B5B-11EB0DF1D976}"/>
                </a:ext>
              </a:extLst>
            </p:cNvPr>
            <p:cNvSpPr>
              <a:spLocks/>
            </p:cNvSpPr>
            <p:nvPr/>
          </p:nvSpPr>
          <p:spPr bwMode="auto">
            <a:xfrm>
              <a:off x="9505950" y="3413125"/>
              <a:ext cx="19050" cy="15875"/>
            </a:xfrm>
            <a:custGeom>
              <a:avLst/>
              <a:gdLst>
                <a:gd name="T0" fmla="*/ 1 w 9"/>
                <a:gd name="T1" fmla="*/ 2 h 8"/>
                <a:gd name="T2" fmla="*/ 2 w 9"/>
                <a:gd name="T3" fmla="*/ 7 h 8"/>
                <a:gd name="T4" fmla="*/ 8 w 9"/>
                <a:gd name="T5" fmla="*/ 6 h 8"/>
                <a:gd name="T6" fmla="*/ 6 w 9"/>
                <a:gd name="T7" fmla="*/ 1 h 8"/>
                <a:gd name="T8" fmla="*/ 1 w 9"/>
                <a:gd name="T9" fmla="*/ 2 h 8"/>
              </a:gdLst>
              <a:ahLst/>
              <a:cxnLst>
                <a:cxn ang="0">
                  <a:pos x="T0" y="T1"/>
                </a:cxn>
                <a:cxn ang="0">
                  <a:pos x="T2" y="T3"/>
                </a:cxn>
                <a:cxn ang="0">
                  <a:pos x="T4" y="T5"/>
                </a:cxn>
                <a:cxn ang="0">
                  <a:pos x="T6" y="T7"/>
                </a:cxn>
                <a:cxn ang="0">
                  <a:pos x="T8" y="T9"/>
                </a:cxn>
              </a:cxnLst>
              <a:rect l="0" t="0" r="r" b="b"/>
              <a:pathLst>
                <a:path w="9" h="8">
                  <a:moveTo>
                    <a:pt x="1" y="2"/>
                  </a:moveTo>
                  <a:cubicBezTo>
                    <a:pt x="0" y="4"/>
                    <a:pt x="1" y="6"/>
                    <a:pt x="2" y="7"/>
                  </a:cubicBezTo>
                  <a:cubicBezTo>
                    <a:pt x="4" y="8"/>
                    <a:pt x="6" y="8"/>
                    <a:pt x="8" y="6"/>
                  </a:cubicBezTo>
                  <a:cubicBezTo>
                    <a:pt x="9" y="5"/>
                    <a:pt x="8" y="2"/>
                    <a:pt x="6" y="1"/>
                  </a:cubicBezTo>
                  <a:cubicBezTo>
                    <a:pt x="5" y="0"/>
                    <a:pt x="3"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168" name="Freeform 182">
              <a:extLst>
                <a:ext uri="{FF2B5EF4-FFF2-40B4-BE49-F238E27FC236}">
                  <a16:creationId xmlns:a16="http://schemas.microsoft.com/office/drawing/2014/main" id="{BC84D7A6-99E3-B05F-6D16-1018E90C48DD}"/>
                </a:ext>
              </a:extLst>
            </p:cNvPr>
            <p:cNvSpPr>
              <a:spLocks/>
            </p:cNvSpPr>
            <p:nvPr/>
          </p:nvSpPr>
          <p:spPr bwMode="auto">
            <a:xfrm>
              <a:off x="9590088" y="3600450"/>
              <a:ext cx="17463" cy="17463"/>
            </a:xfrm>
            <a:custGeom>
              <a:avLst/>
              <a:gdLst>
                <a:gd name="T0" fmla="*/ 1 w 8"/>
                <a:gd name="T1" fmla="*/ 2 h 8"/>
                <a:gd name="T2" fmla="*/ 2 w 8"/>
                <a:gd name="T3" fmla="*/ 7 h 8"/>
                <a:gd name="T4" fmla="*/ 7 w 8"/>
                <a:gd name="T5" fmla="*/ 6 h 8"/>
                <a:gd name="T6" fmla="*/ 6 w 8"/>
                <a:gd name="T7" fmla="*/ 1 h 8"/>
                <a:gd name="T8" fmla="*/ 1 w 8"/>
                <a:gd name="T9" fmla="*/ 2 h 8"/>
              </a:gdLst>
              <a:ahLst/>
              <a:cxnLst>
                <a:cxn ang="0">
                  <a:pos x="T0" y="T1"/>
                </a:cxn>
                <a:cxn ang="0">
                  <a:pos x="T2" y="T3"/>
                </a:cxn>
                <a:cxn ang="0">
                  <a:pos x="T4" y="T5"/>
                </a:cxn>
                <a:cxn ang="0">
                  <a:pos x="T6" y="T7"/>
                </a:cxn>
                <a:cxn ang="0">
                  <a:pos x="T8" y="T9"/>
                </a:cxn>
              </a:cxnLst>
              <a:rect l="0" t="0" r="r" b="b"/>
              <a:pathLst>
                <a:path w="8" h="8">
                  <a:moveTo>
                    <a:pt x="1" y="2"/>
                  </a:moveTo>
                  <a:cubicBezTo>
                    <a:pt x="0" y="4"/>
                    <a:pt x="0" y="6"/>
                    <a:pt x="2" y="7"/>
                  </a:cubicBezTo>
                  <a:cubicBezTo>
                    <a:pt x="4" y="8"/>
                    <a:pt x="6" y="8"/>
                    <a:pt x="7" y="6"/>
                  </a:cubicBezTo>
                  <a:cubicBezTo>
                    <a:pt x="8" y="4"/>
                    <a:pt x="8" y="2"/>
                    <a:pt x="6" y="1"/>
                  </a:cubicBezTo>
                  <a:cubicBezTo>
                    <a:pt x="4" y="0"/>
                    <a:pt x="2"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169" name="Freeform 183">
              <a:extLst>
                <a:ext uri="{FF2B5EF4-FFF2-40B4-BE49-F238E27FC236}">
                  <a16:creationId xmlns:a16="http://schemas.microsoft.com/office/drawing/2014/main" id="{BAD8DBB7-5BF5-083F-5D44-967979EEEB27}"/>
                </a:ext>
              </a:extLst>
            </p:cNvPr>
            <p:cNvSpPr>
              <a:spLocks/>
            </p:cNvSpPr>
            <p:nvPr/>
          </p:nvSpPr>
          <p:spPr bwMode="auto">
            <a:xfrm>
              <a:off x="9983788" y="3382962"/>
              <a:ext cx="19050" cy="19050"/>
            </a:xfrm>
            <a:custGeom>
              <a:avLst/>
              <a:gdLst>
                <a:gd name="T0" fmla="*/ 1 w 9"/>
                <a:gd name="T1" fmla="*/ 3 h 9"/>
                <a:gd name="T2" fmla="*/ 3 w 9"/>
                <a:gd name="T3" fmla="*/ 8 h 9"/>
                <a:gd name="T4" fmla="*/ 8 w 9"/>
                <a:gd name="T5" fmla="*/ 6 h 9"/>
                <a:gd name="T6" fmla="*/ 7 w 9"/>
                <a:gd name="T7" fmla="*/ 1 h 9"/>
                <a:gd name="T8" fmla="*/ 1 w 9"/>
                <a:gd name="T9" fmla="*/ 3 h 9"/>
              </a:gdLst>
              <a:ahLst/>
              <a:cxnLst>
                <a:cxn ang="0">
                  <a:pos x="T0" y="T1"/>
                </a:cxn>
                <a:cxn ang="0">
                  <a:pos x="T2" y="T3"/>
                </a:cxn>
                <a:cxn ang="0">
                  <a:pos x="T4" y="T5"/>
                </a:cxn>
                <a:cxn ang="0">
                  <a:pos x="T6" y="T7"/>
                </a:cxn>
                <a:cxn ang="0">
                  <a:pos x="T8" y="T9"/>
                </a:cxn>
              </a:cxnLst>
              <a:rect l="0" t="0" r="r" b="b"/>
              <a:pathLst>
                <a:path w="9" h="9">
                  <a:moveTo>
                    <a:pt x="1" y="3"/>
                  </a:moveTo>
                  <a:cubicBezTo>
                    <a:pt x="0" y="4"/>
                    <a:pt x="1" y="6"/>
                    <a:pt x="3" y="8"/>
                  </a:cubicBezTo>
                  <a:cubicBezTo>
                    <a:pt x="4" y="9"/>
                    <a:pt x="6" y="8"/>
                    <a:pt x="8" y="6"/>
                  </a:cubicBezTo>
                  <a:cubicBezTo>
                    <a:pt x="9" y="5"/>
                    <a:pt x="8" y="3"/>
                    <a:pt x="7" y="1"/>
                  </a:cubicBezTo>
                  <a:cubicBezTo>
                    <a:pt x="5" y="0"/>
                    <a:pt x="3" y="1"/>
                    <a:pt x="1"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170" name="Freeform 184">
              <a:extLst>
                <a:ext uri="{FF2B5EF4-FFF2-40B4-BE49-F238E27FC236}">
                  <a16:creationId xmlns:a16="http://schemas.microsoft.com/office/drawing/2014/main" id="{8B034F0F-E7C9-57AD-9AAC-125F3A9C1440}"/>
                </a:ext>
              </a:extLst>
            </p:cNvPr>
            <p:cNvSpPr>
              <a:spLocks/>
            </p:cNvSpPr>
            <p:nvPr/>
          </p:nvSpPr>
          <p:spPr bwMode="auto">
            <a:xfrm>
              <a:off x="10572750" y="3692525"/>
              <a:ext cx="17463" cy="19050"/>
            </a:xfrm>
            <a:custGeom>
              <a:avLst/>
              <a:gdLst>
                <a:gd name="T0" fmla="*/ 1 w 8"/>
                <a:gd name="T1" fmla="*/ 2 h 9"/>
                <a:gd name="T2" fmla="*/ 2 w 8"/>
                <a:gd name="T3" fmla="*/ 8 h 9"/>
                <a:gd name="T4" fmla="*/ 7 w 8"/>
                <a:gd name="T5" fmla="*/ 6 h 9"/>
                <a:gd name="T6" fmla="*/ 6 w 8"/>
                <a:gd name="T7" fmla="*/ 1 h 9"/>
                <a:gd name="T8" fmla="*/ 1 w 8"/>
                <a:gd name="T9" fmla="*/ 2 h 9"/>
              </a:gdLst>
              <a:ahLst/>
              <a:cxnLst>
                <a:cxn ang="0">
                  <a:pos x="T0" y="T1"/>
                </a:cxn>
                <a:cxn ang="0">
                  <a:pos x="T2" y="T3"/>
                </a:cxn>
                <a:cxn ang="0">
                  <a:pos x="T4" y="T5"/>
                </a:cxn>
                <a:cxn ang="0">
                  <a:pos x="T6" y="T7"/>
                </a:cxn>
                <a:cxn ang="0">
                  <a:pos x="T8" y="T9"/>
                </a:cxn>
              </a:cxnLst>
              <a:rect l="0" t="0" r="r" b="b"/>
              <a:pathLst>
                <a:path w="8" h="9">
                  <a:moveTo>
                    <a:pt x="1" y="2"/>
                  </a:moveTo>
                  <a:cubicBezTo>
                    <a:pt x="0" y="4"/>
                    <a:pt x="0" y="6"/>
                    <a:pt x="2" y="8"/>
                  </a:cubicBezTo>
                  <a:cubicBezTo>
                    <a:pt x="4" y="9"/>
                    <a:pt x="6" y="8"/>
                    <a:pt x="7" y="6"/>
                  </a:cubicBezTo>
                  <a:cubicBezTo>
                    <a:pt x="8" y="5"/>
                    <a:pt x="8" y="3"/>
                    <a:pt x="6" y="1"/>
                  </a:cubicBezTo>
                  <a:cubicBezTo>
                    <a:pt x="4" y="0"/>
                    <a:pt x="2"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171" name="Freeform 185">
              <a:extLst>
                <a:ext uri="{FF2B5EF4-FFF2-40B4-BE49-F238E27FC236}">
                  <a16:creationId xmlns:a16="http://schemas.microsoft.com/office/drawing/2014/main" id="{A72906FA-DE1E-DEE3-700E-EBC0527C9BB5}"/>
                </a:ext>
              </a:extLst>
            </p:cNvPr>
            <p:cNvSpPr>
              <a:spLocks/>
            </p:cNvSpPr>
            <p:nvPr/>
          </p:nvSpPr>
          <p:spPr bwMode="auto">
            <a:xfrm>
              <a:off x="10507663" y="3603625"/>
              <a:ext cx="17463" cy="19050"/>
            </a:xfrm>
            <a:custGeom>
              <a:avLst/>
              <a:gdLst>
                <a:gd name="T0" fmla="*/ 1 w 8"/>
                <a:gd name="T1" fmla="*/ 2 h 9"/>
                <a:gd name="T2" fmla="*/ 2 w 8"/>
                <a:gd name="T3" fmla="*/ 7 h 9"/>
                <a:gd name="T4" fmla="*/ 7 w 8"/>
                <a:gd name="T5" fmla="*/ 6 h 9"/>
                <a:gd name="T6" fmla="*/ 6 w 8"/>
                <a:gd name="T7" fmla="*/ 1 h 9"/>
                <a:gd name="T8" fmla="*/ 1 w 8"/>
                <a:gd name="T9" fmla="*/ 2 h 9"/>
              </a:gdLst>
              <a:ahLst/>
              <a:cxnLst>
                <a:cxn ang="0">
                  <a:pos x="T0" y="T1"/>
                </a:cxn>
                <a:cxn ang="0">
                  <a:pos x="T2" y="T3"/>
                </a:cxn>
                <a:cxn ang="0">
                  <a:pos x="T4" y="T5"/>
                </a:cxn>
                <a:cxn ang="0">
                  <a:pos x="T6" y="T7"/>
                </a:cxn>
                <a:cxn ang="0">
                  <a:pos x="T8" y="T9"/>
                </a:cxn>
              </a:cxnLst>
              <a:rect l="0" t="0" r="r" b="b"/>
              <a:pathLst>
                <a:path w="8" h="9">
                  <a:moveTo>
                    <a:pt x="1" y="2"/>
                  </a:moveTo>
                  <a:cubicBezTo>
                    <a:pt x="0" y="4"/>
                    <a:pt x="1" y="6"/>
                    <a:pt x="2" y="7"/>
                  </a:cubicBezTo>
                  <a:cubicBezTo>
                    <a:pt x="4" y="9"/>
                    <a:pt x="6" y="8"/>
                    <a:pt x="7" y="6"/>
                  </a:cubicBezTo>
                  <a:cubicBezTo>
                    <a:pt x="8" y="5"/>
                    <a:pt x="8" y="2"/>
                    <a:pt x="6" y="1"/>
                  </a:cubicBezTo>
                  <a:cubicBezTo>
                    <a:pt x="5" y="0"/>
                    <a:pt x="2"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172" name="Freeform 186">
              <a:extLst>
                <a:ext uri="{FF2B5EF4-FFF2-40B4-BE49-F238E27FC236}">
                  <a16:creationId xmlns:a16="http://schemas.microsoft.com/office/drawing/2014/main" id="{E2A93084-A663-D1A2-B357-96A7BC71874B}"/>
                </a:ext>
              </a:extLst>
            </p:cNvPr>
            <p:cNvSpPr>
              <a:spLocks/>
            </p:cNvSpPr>
            <p:nvPr/>
          </p:nvSpPr>
          <p:spPr bwMode="auto">
            <a:xfrm>
              <a:off x="10083800" y="4010025"/>
              <a:ext cx="19050" cy="17463"/>
            </a:xfrm>
            <a:custGeom>
              <a:avLst/>
              <a:gdLst>
                <a:gd name="T0" fmla="*/ 1 w 9"/>
                <a:gd name="T1" fmla="*/ 2 h 8"/>
                <a:gd name="T2" fmla="*/ 2 w 9"/>
                <a:gd name="T3" fmla="*/ 7 h 8"/>
                <a:gd name="T4" fmla="*/ 8 w 9"/>
                <a:gd name="T5" fmla="*/ 6 h 8"/>
                <a:gd name="T6" fmla="*/ 6 w 9"/>
                <a:gd name="T7" fmla="*/ 1 h 8"/>
                <a:gd name="T8" fmla="*/ 1 w 9"/>
                <a:gd name="T9" fmla="*/ 2 h 8"/>
              </a:gdLst>
              <a:ahLst/>
              <a:cxnLst>
                <a:cxn ang="0">
                  <a:pos x="T0" y="T1"/>
                </a:cxn>
                <a:cxn ang="0">
                  <a:pos x="T2" y="T3"/>
                </a:cxn>
                <a:cxn ang="0">
                  <a:pos x="T4" y="T5"/>
                </a:cxn>
                <a:cxn ang="0">
                  <a:pos x="T6" y="T7"/>
                </a:cxn>
                <a:cxn ang="0">
                  <a:pos x="T8" y="T9"/>
                </a:cxn>
              </a:cxnLst>
              <a:rect l="0" t="0" r="r" b="b"/>
              <a:pathLst>
                <a:path w="9" h="8">
                  <a:moveTo>
                    <a:pt x="1" y="2"/>
                  </a:moveTo>
                  <a:cubicBezTo>
                    <a:pt x="0" y="4"/>
                    <a:pt x="1" y="6"/>
                    <a:pt x="2" y="7"/>
                  </a:cubicBezTo>
                  <a:cubicBezTo>
                    <a:pt x="4" y="8"/>
                    <a:pt x="6" y="8"/>
                    <a:pt x="8" y="6"/>
                  </a:cubicBezTo>
                  <a:cubicBezTo>
                    <a:pt x="9" y="4"/>
                    <a:pt x="8" y="2"/>
                    <a:pt x="6" y="1"/>
                  </a:cubicBezTo>
                  <a:cubicBezTo>
                    <a:pt x="5" y="0"/>
                    <a:pt x="3"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173" name="Freeform 187">
              <a:extLst>
                <a:ext uri="{FF2B5EF4-FFF2-40B4-BE49-F238E27FC236}">
                  <a16:creationId xmlns:a16="http://schemas.microsoft.com/office/drawing/2014/main" id="{14DC25C1-8FE6-137B-0224-A87D80BC55EA}"/>
                </a:ext>
              </a:extLst>
            </p:cNvPr>
            <p:cNvSpPr>
              <a:spLocks/>
            </p:cNvSpPr>
            <p:nvPr/>
          </p:nvSpPr>
          <p:spPr bwMode="auto">
            <a:xfrm>
              <a:off x="10602913" y="3319462"/>
              <a:ext cx="17463" cy="15875"/>
            </a:xfrm>
            <a:custGeom>
              <a:avLst/>
              <a:gdLst>
                <a:gd name="T0" fmla="*/ 1 w 8"/>
                <a:gd name="T1" fmla="*/ 2 h 8"/>
                <a:gd name="T2" fmla="*/ 2 w 8"/>
                <a:gd name="T3" fmla="*/ 7 h 8"/>
                <a:gd name="T4" fmla="*/ 7 w 8"/>
                <a:gd name="T5" fmla="*/ 6 h 8"/>
                <a:gd name="T6" fmla="*/ 6 w 8"/>
                <a:gd name="T7" fmla="*/ 1 h 8"/>
                <a:gd name="T8" fmla="*/ 1 w 8"/>
                <a:gd name="T9" fmla="*/ 2 h 8"/>
              </a:gdLst>
              <a:ahLst/>
              <a:cxnLst>
                <a:cxn ang="0">
                  <a:pos x="T0" y="T1"/>
                </a:cxn>
                <a:cxn ang="0">
                  <a:pos x="T2" y="T3"/>
                </a:cxn>
                <a:cxn ang="0">
                  <a:pos x="T4" y="T5"/>
                </a:cxn>
                <a:cxn ang="0">
                  <a:pos x="T6" y="T7"/>
                </a:cxn>
                <a:cxn ang="0">
                  <a:pos x="T8" y="T9"/>
                </a:cxn>
              </a:cxnLst>
              <a:rect l="0" t="0" r="r" b="b"/>
              <a:pathLst>
                <a:path w="8" h="8">
                  <a:moveTo>
                    <a:pt x="1" y="2"/>
                  </a:moveTo>
                  <a:cubicBezTo>
                    <a:pt x="0" y="4"/>
                    <a:pt x="0" y="6"/>
                    <a:pt x="2" y="7"/>
                  </a:cubicBezTo>
                  <a:cubicBezTo>
                    <a:pt x="3" y="8"/>
                    <a:pt x="6" y="8"/>
                    <a:pt x="7" y="6"/>
                  </a:cubicBezTo>
                  <a:cubicBezTo>
                    <a:pt x="8" y="5"/>
                    <a:pt x="7" y="2"/>
                    <a:pt x="6" y="1"/>
                  </a:cubicBezTo>
                  <a:cubicBezTo>
                    <a:pt x="4" y="0"/>
                    <a:pt x="2"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174" name="Oval 188">
              <a:extLst>
                <a:ext uri="{FF2B5EF4-FFF2-40B4-BE49-F238E27FC236}">
                  <a16:creationId xmlns:a16="http://schemas.microsoft.com/office/drawing/2014/main" id="{C1142BA4-2186-F35F-578F-62B1302A3258}"/>
                </a:ext>
              </a:extLst>
            </p:cNvPr>
            <p:cNvSpPr>
              <a:spLocks noChangeArrowheads="1"/>
            </p:cNvSpPr>
            <p:nvPr/>
          </p:nvSpPr>
          <p:spPr bwMode="auto">
            <a:xfrm>
              <a:off x="8556625" y="3827462"/>
              <a:ext cx="17463" cy="1428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175" name="Oval 189">
              <a:extLst>
                <a:ext uri="{FF2B5EF4-FFF2-40B4-BE49-F238E27FC236}">
                  <a16:creationId xmlns:a16="http://schemas.microsoft.com/office/drawing/2014/main" id="{6A06B437-3223-19DA-DD06-5197E13AD0D2}"/>
                </a:ext>
              </a:extLst>
            </p:cNvPr>
            <p:cNvSpPr>
              <a:spLocks noChangeArrowheads="1"/>
            </p:cNvSpPr>
            <p:nvPr/>
          </p:nvSpPr>
          <p:spPr bwMode="auto">
            <a:xfrm>
              <a:off x="8601075" y="3778250"/>
              <a:ext cx="14288" cy="174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176" name="Oval 190">
              <a:extLst>
                <a:ext uri="{FF2B5EF4-FFF2-40B4-BE49-F238E27FC236}">
                  <a16:creationId xmlns:a16="http://schemas.microsoft.com/office/drawing/2014/main" id="{E27178D8-0AD0-A35D-4E01-81DADB5A72D5}"/>
                </a:ext>
              </a:extLst>
            </p:cNvPr>
            <p:cNvSpPr>
              <a:spLocks noChangeArrowheads="1"/>
            </p:cNvSpPr>
            <p:nvPr/>
          </p:nvSpPr>
          <p:spPr bwMode="auto">
            <a:xfrm>
              <a:off x="8747125" y="3667125"/>
              <a:ext cx="14288" cy="1587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177" name="Oval 191">
              <a:extLst>
                <a:ext uri="{FF2B5EF4-FFF2-40B4-BE49-F238E27FC236}">
                  <a16:creationId xmlns:a16="http://schemas.microsoft.com/office/drawing/2014/main" id="{47FB3FEC-5C85-6B7B-0EF8-E9C450A650D3}"/>
                </a:ext>
              </a:extLst>
            </p:cNvPr>
            <p:cNvSpPr>
              <a:spLocks noChangeArrowheads="1"/>
            </p:cNvSpPr>
            <p:nvPr/>
          </p:nvSpPr>
          <p:spPr bwMode="auto">
            <a:xfrm>
              <a:off x="8993188" y="3749675"/>
              <a:ext cx="14288" cy="1428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178" name="Oval 192">
              <a:extLst>
                <a:ext uri="{FF2B5EF4-FFF2-40B4-BE49-F238E27FC236}">
                  <a16:creationId xmlns:a16="http://schemas.microsoft.com/office/drawing/2014/main" id="{C40D8D23-A33D-8C39-9AB9-0098515BD861}"/>
                </a:ext>
              </a:extLst>
            </p:cNvPr>
            <p:cNvSpPr>
              <a:spLocks noChangeArrowheads="1"/>
            </p:cNvSpPr>
            <p:nvPr/>
          </p:nvSpPr>
          <p:spPr bwMode="auto">
            <a:xfrm>
              <a:off x="8181975" y="3584575"/>
              <a:ext cx="14288" cy="1428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179" name="Oval 193">
              <a:extLst>
                <a:ext uri="{FF2B5EF4-FFF2-40B4-BE49-F238E27FC236}">
                  <a16:creationId xmlns:a16="http://schemas.microsoft.com/office/drawing/2014/main" id="{D8AD9C71-4099-08B4-BA9F-AEE4D8FE0686}"/>
                </a:ext>
              </a:extLst>
            </p:cNvPr>
            <p:cNvSpPr>
              <a:spLocks noChangeArrowheads="1"/>
            </p:cNvSpPr>
            <p:nvPr/>
          </p:nvSpPr>
          <p:spPr bwMode="auto">
            <a:xfrm>
              <a:off x="8178800" y="3457575"/>
              <a:ext cx="15875" cy="1587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180" name="Oval 194">
              <a:extLst>
                <a:ext uri="{FF2B5EF4-FFF2-40B4-BE49-F238E27FC236}">
                  <a16:creationId xmlns:a16="http://schemas.microsoft.com/office/drawing/2014/main" id="{06497C45-8900-F3FA-8174-96C6EE12B451}"/>
                </a:ext>
              </a:extLst>
            </p:cNvPr>
            <p:cNvSpPr>
              <a:spLocks noChangeArrowheads="1"/>
            </p:cNvSpPr>
            <p:nvPr/>
          </p:nvSpPr>
          <p:spPr bwMode="auto">
            <a:xfrm>
              <a:off x="8259763" y="3540125"/>
              <a:ext cx="14288" cy="1428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181" name="Oval 195">
              <a:extLst>
                <a:ext uri="{FF2B5EF4-FFF2-40B4-BE49-F238E27FC236}">
                  <a16:creationId xmlns:a16="http://schemas.microsoft.com/office/drawing/2014/main" id="{E182B730-3FD7-A8CE-83C0-B23955AD4A2E}"/>
                </a:ext>
              </a:extLst>
            </p:cNvPr>
            <p:cNvSpPr>
              <a:spLocks noChangeArrowheads="1"/>
            </p:cNvSpPr>
            <p:nvPr/>
          </p:nvSpPr>
          <p:spPr bwMode="auto">
            <a:xfrm>
              <a:off x="8277225" y="3565525"/>
              <a:ext cx="14288" cy="1428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182" name="Oval 196">
              <a:extLst>
                <a:ext uri="{FF2B5EF4-FFF2-40B4-BE49-F238E27FC236}">
                  <a16:creationId xmlns:a16="http://schemas.microsoft.com/office/drawing/2014/main" id="{7DEC8106-3D15-8D64-7591-977315FE113C}"/>
                </a:ext>
              </a:extLst>
            </p:cNvPr>
            <p:cNvSpPr>
              <a:spLocks noChangeArrowheads="1"/>
            </p:cNvSpPr>
            <p:nvPr/>
          </p:nvSpPr>
          <p:spPr bwMode="auto">
            <a:xfrm>
              <a:off x="8305800" y="3535362"/>
              <a:ext cx="17463" cy="1428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183" name="Oval 197">
              <a:extLst>
                <a:ext uri="{FF2B5EF4-FFF2-40B4-BE49-F238E27FC236}">
                  <a16:creationId xmlns:a16="http://schemas.microsoft.com/office/drawing/2014/main" id="{085EC705-C378-AE2C-F73D-F52F3901CF6E}"/>
                </a:ext>
              </a:extLst>
            </p:cNvPr>
            <p:cNvSpPr>
              <a:spLocks noChangeArrowheads="1"/>
            </p:cNvSpPr>
            <p:nvPr/>
          </p:nvSpPr>
          <p:spPr bwMode="auto">
            <a:xfrm>
              <a:off x="8389938" y="3490912"/>
              <a:ext cx="14288" cy="1428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184" name="Oval 198">
              <a:extLst>
                <a:ext uri="{FF2B5EF4-FFF2-40B4-BE49-F238E27FC236}">
                  <a16:creationId xmlns:a16="http://schemas.microsoft.com/office/drawing/2014/main" id="{02E1B756-CC22-7780-87E1-F6C044311325}"/>
                </a:ext>
              </a:extLst>
            </p:cNvPr>
            <p:cNvSpPr>
              <a:spLocks noChangeArrowheads="1"/>
            </p:cNvSpPr>
            <p:nvPr/>
          </p:nvSpPr>
          <p:spPr bwMode="auto">
            <a:xfrm>
              <a:off x="8543925" y="3609975"/>
              <a:ext cx="14288" cy="1428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185" name="Oval 199">
              <a:extLst>
                <a:ext uri="{FF2B5EF4-FFF2-40B4-BE49-F238E27FC236}">
                  <a16:creationId xmlns:a16="http://schemas.microsoft.com/office/drawing/2014/main" id="{27C6CEF7-5CB4-8780-EF8A-4E5ACE0A1552}"/>
                </a:ext>
              </a:extLst>
            </p:cNvPr>
            <p:cNvSpPr>
              <a:spLocks noChangeArrowheads="1"/>
            </p:cNvSpPr>
            <p:nvPr/>
          </p:nvSpPr>
          <p:spPr bwMode="auto">
            <a:xfrm>
              <a:off x="8624888" y="3575050"/>
              <a:ext cx="14288" cy="1587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186" name="Oval 200">
              <a:extLst>
                <a:ext uri="{FF2B5EF4-FFF2-40B4-BE49-F238E27FC236}">
                  <a16:creationId xmlns:a16="http://schemas.microsoft.com/office/drawing/2014/main" id="{47A8BCA8-EAF7-19E1-283B-8D8E59A04EC2}"/>
                </a:ext>
              </a:extLst>
            </p:cNvPr>
            <p:cNvSpPr>
              <a:spLocks noChangeArrowheads="1"/>
            </p:cNvSpPr>
            <p:nvPr/>
          </p:nvSpPr>
          <p:spPr bwMode="auto">
            <a:xfrm>
              <a:off x="8501063" y="3730625"/>
              <a:ext cx="15875" cy="1587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187" name="Freeform 201">
              <a:extLst>
                <a:ext uri="{FF2B5EF4-FFF2-40B4-BE49-F238E27FC236}">
                  <a16:creationId xmlns:a16="http://schemas.microsoft.com/office/drawing/2014/main" id="{60572C1C-360C-BA73-2B05-E4ACDA7F7709}"/>
                </a:ext>
              </a:extLst>
            </p:cNvPr>
            <p:cNvSpPr>
              <a:spLocks/>
            </p:cNvSpPr>
            <p:nvPr/>
          </p:nvSpPr>
          <p:spPr bwMode="auto">
            <a:xfrm>
              <a:off x="8621713" y="3940175"/>
              <a:ext cx="19050" cy="17463"/>
            </a:xfrm>
            <a:custGeom>
              <a:avLst/>
              <a:gdLst>
                <a:gd name="T0" fmla="*/ 2 w 9"/>
                <a:gd name="T1" fmla="*/ 2 h 8"/>
                <a:gd name="T2" fmla="*/ 3 w 9"/>
                <a:gd name="T3" fmla="*/ 7 h 8"/>
                <a:gd name="T4" fmla="*/ 8 w 9"/>
                <a:gd name="T5" fmla="*/ 6 h 8"/>
                <a:gd name="T6" fmla="*/ 7 w 9"/>
                <a:gd name="T7" fmla="*/ 1 h 8"/>
                <a:gd name="T8" fmla="*/ 2 w 9"/>
                <a:gd name="T9" fmla="*/ 2 h 8"/>
              </a:gdLst>
              <a:ahLst/>
              <a:cxnLst>
                <a:cxn ang="0">
                  <a:pos x="T0" y="T1"/>
                </a:cxn>
                <a:cxn ang="0">
                  <a:pos x="T2" y="T3"/>
                </a:cxn>
                <a:cxn ang="0">
                  <a:pos x="T4" y="T5"/>
                </a:cxn>
                <a:cxn ang="0">
                  <a:pos x="T6" y="T7"/>
                </a:cxn>
                <a:cxn ang="0">
                  <a:pos x="T8" y="T9"/>
                </a:cxn>
              </a:cxnLst>
              <a:rect l="0" t="0" r="r" b="b"/>
              <a:pathLst>
                <a:path w="9" h="8">
                  <a:moveTo>
                    <a:pt x="2" y="2"/>
                  </a:moveTo>
                  <a:cubicBezTo>
                    <a:pt x="0" y="4"/>
                    <a:pt x="1" y="6"/>
                    <a:pt x="3" y="7"/>
                  </a:cubicBezTo>
                  <a:cubicBezTo>
                    <a:pt x="4" y="8"/>
                    <a:pt x="7" y="8"/>
                    <a:pt x="8" y="6"/>
                  </a:cubicBezTo>
                  <a:cubicBezTo>
                    <a:pt x="9" y="5"/>
                    <a:pt x="8" y="2"/>
                    <a:pt x="7" y="1"/>
                  </a:cubicBezTo>
                  <a:cubicBezTo>
                    <a:pt x="5" y="0"/>
                    <a:pt x="3" y="1"/>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188" name="Freeform 202">
              <a:extLst>
                <a:ext uri="{FF2B5EF4-FFF2-40B4-BE49-F238E27FC236}">
                  <a16:creationId xmlns:a16="http://schemas.microsoft.com/office/drawing/2014/main" id="{885BEDF4-D65F-D6A1-970C-398C002E680E}"/>
                </a:ext>
              </a:extLst>
            </p:cNvPr>
            <p:cNvSpPr>
              <a:spLocks/>
            </p:cNvSpPr>
            <p:nvPr/>
          </p:nvSpPr>
          <p:spPr bwMode="auto">
            <a:xfrm>
              <a:off x="8689975" y="4183062"/>
              <a:ext cx="17463" cy="19050"/>
            </a:xfrm>
            <a:custGeom>
              <a:avLst/>
              <a:gdLst>
                <a:gd name="T0" fmla="*/ 1 w 8"/>
                <a:gd name="T1" fmla="*/ 2 h 9"/>
                <a:gd name="T2" fmla="*/ 2 w 8"/>
                <a:gd name="T3" fmla="*/ 7 h 9"/>
                <a:gd name="T4" fmla="*/ 7 w 8"/>
                <a:gd name="T5" fmla="*/ 6 h 9"/>
                <a:gd name="T6" fmla="*/ 6 w 8"/>
                <a:gd name="T7" fmla="*/ 1 h 9"/>
                <a:gd name="T8" fmla="*/ 1 w 8"/>
                <a:gd name="T9" fmla="*/ 2 h 9"/>
              </a:gdLst>
              <a:ahLst/>
              <a:cxnLst>
                <a:cxn ang="0">
                  <a:pos x="T0" y="T1"/>
                </a:cxn>
                <a:cxn ang="0">
                  <a:pos x="T2" y="T3"/>
                </a:cxn>
                <a:cxn ang="0">
                  <a:pos x="T4" y="T5"/>
                </a:cxn>
                <a:cxn ang="0">
                  <a:pos x="T6" y="T7"/>
                </a:cxn>
                <a:cxn ang="0">
                  <a:pos x="T8" y="T9"/>
                </a:cxn>
              </a:cxnLst>
              <a:rect l="0" t="0" r="r" b="b"/>
              <a:pathLst>
                <a:path w="8" h="9">
                  <a:moveTo>
                    <a:pt x="1" y="2"/>
                  </a:moveTo>
                  <a:cubicBezTo>
                    <a:pt x="0" y="4"/>
                    <a:pt x="0" y="6"/>
                    <a:pt x="2" y="7"/>
                  </a:cubicBezTo>
                  <a:cubicBezTo>
                    <a:pt x="4" y="9"/>
                    <a:pt x="6" y="8"/>
                    <a:pt x="7" y="6"/>
                  </a:cubicBezTo>
                  <a:cubicBezTo>
                    <a:pt x="8" y="5"/>
                    <a:pt x="8" y="2"/>
                    <a:pt x="6" y="1"/>
                  </a:cubicBezTo>
                  <a:cubicBezTo>
                    <a:pt x="4" y="0"/>
                    <a:pt x="2"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189" name="Freeform 203">
              <a:extLst>
                <a:ext uri="{FF2B5EF4-FFF2-40B4-BE49-F238E27FC236}">
                  <a16:creationId xmlns:a16="http://schemas.microsoft.com/office/drawing/2014/main" id="{3C69626F-2D48-C211-122A-72D1F7476809}"/>
                </a:ext>
              </a:extLst>
            </p:cNvPr>
            <p:cNvSpPr>
              <a:spLocks/>
            </p:cNvSpPr>
            <p:nvPr/>
          </p:nvSpPr>
          <p:spPr bwMode="auto">
            <a:xfrm>
              <a:off x="8804275" y="3978275"/>
              <a:ext cx="17463" cy="19050"/>
            </a:xfrm>
            <a:custGeom>
              <a:avLst/>
              <a:gdLst>
                <a:gd name="T0" fmla="*/ 1 w 8"/>
                <a:gd name="T1" fmla="*/ 3 h 9"/>
                <a:gd name="T2" fmla="*/ 2 w 8"/>
                <a:gd name="T3" fmla="*/ 8 h 9"/>
                <a:gd name="T4" fmla="*/ 7 w 8"/>
                <a:gd name="T5" fmla="*/ 7 h 9"/>
                <a:gd name="T6" fmla="*/ 6 w 8"/>
                <a:gd name="T7" fmla="*/ 1 h 9"/>
                <a:gd name="T8" fmla="*/ 1 w 8"/>
                <a:gd name="T9" fmla="*/ 3 h 9"/>
              </a:gdLst>
              <a:ahLst/>
              <a:cxnLst>
                <a:cxn ang="0">
                  <a:pos x="T0" y="T1"/>
                </a:cxn>
                <a:cxn ang="0">
                  <a:pos x="T2" y="T3"/>
                </a:cxn>
                <a:cxn ang="0">
                  <a:pos x="T4" y="T5"/>
                </a:cxn>
                <a:cxn ang="0">
                  <a:pos x="T6" y="T7"/>
                </a:cxn>
                <a:cxn ang="0">
                  <a:pos x="T8" y="T9"/>
                </a:cxn>
              </a:cxnLst>
              <a:rect l="0" t="0" r="r" b="b"/>
              <a:pathLst>
                <a:path w="8" h="9">
                  <a:moveTo>
                    <a:pt x="1" y="3"/>
                  </a:moveTo>
                  <a:cubicBezTo>
                    <a:pt x="0" y="4"/>
                    <a:pt x="0" y="6"/>
                    <a:pt x="2" y="8"/>
                  </a:cubicBezTo>
                  <a:cubicBezTo>
                    <a:pt x="4" y="9"/>
                    <a:pt x="6" y="8"/>
                    <a:pt x="7" y="7"/>
                  </a:cubicBezTo>
                  <a:cubicBezTo>
                    <a:pt x="8" y="5"/>
                    <a:pt x="7" y="3"/>
                    <a:pt x="6" y="1"/>
                  </a:cubicBezTo>
                  <a:cubicBezTo>
                    <a:pt x="4" y="0"/>
                    <a:pt x="2" y="1"/>
                    <a:pt x="1"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190" name="Freeform 204">
              <a:extLst>
                <a:ext uri="{FF2B5EF4-FFF2-40B4-BE49-F238E27FC236}">
                  <a16:creationId xmlns:a16="http://schemas.microsoft.com/office/drawing/2014/main" id="{531A807A-8254-6C32-BAD6-4134385D91B4}"/>
                </a:ext>
              </a:extLst>
            </p:cNvPr>
            <p:cNvSpPr>
              <a:spLocks/>
            </p:cNvSpPr>
            <p:nvPr/>
          </p:nvSpPr>
          <p:spPr bwMode="auto">
            <a:xfrm>
              <a:off x="9061450" y="3933825"/>
              <a:ext cx="15875" cy="19050"/>
            </a:xfrm>
            <a:custGeom>
              <a:avLst/>
              <a:gdLst>
                <a:gd name="T0" fmla="*/ 1 w 8"/>
                <a:gd name="T1" fmla="*/ 2 h 9"/>
                <a:gd name="T2" fmla="*/ 2 w 8"/>
                <a:gd name="T3" fmla="*/ 7 h 9"/>
                <a:gd name="T4" fmla="*/ 7 w 8"/>
                <a:gd name="T5" fmla="*/ 6 h 9"/>
                <a:gd name="T6" fmla="*/ 6 w 8"/>
                <a:gd name="T7" fmla="*/ 1 h 9"/>
                <a:gd name="T8" fmla="*/ 1 w 8"/>
                <a:gd name="T9" fmla="*/ 2 h 9"/>
              </a:gdLst>
              <a:ahLst/>
              <a:cxnLst>
                <a:cxn ang="0">
                  <a:pos x="T0" y="T1"/>
                </a:cxn>
                <a:cxn ang="0">
                  <a:pos x="T2" y="T3"/>
                </a:cxn>
                <a:cxn ang="0">
                  <a:pos x="T4" y="T5"/>
                </a:cxn>
                <a:cxn ang="0">
                  <a:pos x="T6" y="T7"/>
                </a:cxn>
                <a:cxn ang="0">
                  <a:pos x="T8" y="T9"/>
                </a:cxn>
              </a:cxnLst>
              <a:rect l="0" t="0" r="r" b="b"/>
              <a:pathLst>
                <a:path w="8" h="9">
                  <a:moveTo>
                    <a:pt x="1" y="2"/>
                  </a:moveTo>
                  <a:cubicBezTo>
                    <a:pt x="0" y="4"/>
                    <a:pt x="0" y="6"/>
                    <a:pt x="2" y="7"/>
                  </a:cubicBezTo>
                  <a:cubicBezTo>
                    <a:pt x="3" y="9"/>
                    <a:pt x="6" y="8"/>
                    <a:pt x="7" y="6"/>
                  </a:cubicBezTo>
                  <a:cubicBezTo>
                    <a:pt x="8" y="5"/>
                    <a:pt x="7" y="2"/>
                    <a:pt x="6" y="1"/>
                  </a:cubicBezTo>
                  <a:cubicBezTo>
                    <a:pt x="4" y="0"/>
                    <a:pt x="2"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grpSp>
          <p:nvGrpSpPr>
            <p:cNvPr id="191" name="Group 406">
              <a:extLst>
                <a:ext uri="{FF2B5EF4-FFF2-40B4-BE49-F238E27FC236}">
                  <a16:creationId xmlns:a16="http://schemas.microsoft.com/office/drawing/2014/main" id="{A1254329-22F1-579A-6741-69E19F88CA6B}"/>
                </a:ext>
              </a:extLst>
            </p:cNvPr>
            <p:cNvGrpSpPr>
              <a:grpSpLocks/>
            </p:cNvGrpSpPr>
            <p:nvPr/>
          </p:nvGrpSpPr>
          <p:grpSpPr bwMode="auto">
            <a:xfrm>
              <a:off x="6262688" y="1438275"/>
              <a:ext cx="4662488" cy="4159250"/>
              <a:chOff x="3945" y="906"/>
              <a:chExt cx="2937" cy="2620"/>
            </a:xfrm>
          </p:grpSpPr>
          <p:sp>
            <p:nvSpPr>
              <p:cNvPr id="304" name="Freeform 206">
                <a:extLst>
                  <a:ext uri="{FF2B5EF4-FFF2-40B4-BE49-F238E27FC236}">
                    <a16:creationId xmlns:a16="http://schemas.microsoft.com/office/drawing/2014/main" id="{054183BC-790D-5C04-BE6F-F7DD350E54E5}"/>
                  </a:ext>
                </a:extLst>
              </p:cNvPr>
              <p:cNvSpPr>
                <a:spLocks/>
              </p:cNvSpPr>
              <p:nvPr/>
            </p:nvSpPr>
            <p:spPr bwMode="auto">
              <a:xfrm>
                <a:off x="5858" y="2518"/>
                <a:ext cx="12" cy="11"/>
              </a:xfrm>
              <a:custGeom>
                <a:avLst/>
                <a:gdLst>
                  <a:gd name="T0" fmla="*/ 1 w 9"/>
                  <a:gd name="T1" fmla="*/ 2 h 8"/>
                  <a:gd name="T2" fmla="*/ 3 w 9"/>
                  <a:gd name="T3" fmla="*/ 7 h 8"/>
                  <a:gd name="T4" fmla="*/ 8 w 9"/>
                  <a:gd name="T5" fmla="*/ 6 h 8"/>
                  <a:gd name="T6" fmla="*/ 7 w 9"/>
                  <a:gd name="T7" fmla="*/ 1 h 8"/>
                  <a:gd name="T8" fmla="*/ 1 w 9"/>
                  <a:gd name="T9" fmla="*/ 2 h 8"/>
                </a:gdLst>
                <a:ahLst/>
                <a:cxnLst>
                  <a:cxn ang="0">
                    <a:pos x="T0" y="T1"/>
                  </a:cxn>
                  <a:cxn ang="0">
                    <a:pos x="T2" y="T3"/>
                  </a:cxn>
                  <a:cxn ang="0">
                    <a:pos x="T4" y="T5"/>
                  </a:cxn>
                  <a:cxn ang="0">
                    <a:pos x="T6" y="T7"/>
                  </a:cxn>
                  <a:cxn ang="0">
                    <a:pos x="T8" y="T9"/>
                  </a:cxn>
                </a:cxnLst>
                <a:rect l="0" t="0" r="r" b="b"/>
                <a:pathLst>
                  <a:path w="9" h="8">
                    <a:moveTo>
                      <a:pt x="1" y="2"/>
                    </a:moveTo>
                    <a:cubicBezTo>
                      <a:pt x="0" y="4"/>
                      <a:pt x="1" y="6"/>
                      <a:pt x="3" y="7"/>
                    </a:cubicBezTo>
                    <a:cubicBezTo>
                      <a:pt x="4" y="8"/>
                      <a:pt x="6" y="8"/>
                      <a:pt x="8" y="6"/>
                    </a:cubicBezTo>
                    <a:cubicBezTo>
                      <a:pt x="9" y="5"/>
                      <a:pt x="8" y="2"/>
                      <a:pt x="7" y="1"/>
                    </a:cubicBezTo>
                    <a:cubicBezTo>
                      <a:pt x="5" y="0"/>
                      <a:pt x="3"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305" name="Freeform 207">
                <a:extLst>
                  <a:ext uri="{FF2B5EF4-FFF2-40B4-BE49-F238E27FC236}">
                    <a16:creationId xmlns:a16="http://schemas.microsoft.com/office/drawing/2014/main" id="{5F140912-F3E6-2BFC-AD49-7D3556E82D6E}"/>
                  </a:ext>
                </a:extLst>
              </p:cNvPr>
              <p:cNvSpPr>
                <a:spLocks/>
              </p:cNvSpPr>
              <p:nvPr/>
            </p:nvSpPr>
            <p:spPr bwMode="auto">
              <a:xfrm>
                <a:off x="5949" y="2629"/>
                <a:ext cx="11" cy="10"/>
              </a:xfrm>
              <a:custGeom>
                <a:avLst/>
                <a:gdLst>
                  <a:gd name="T0" fmla="*/ 1 w 8"/>
                  <a:gd name="T1" fmla="*/ 2 h 8"/>
                  <a:gd name="T2" fmla="*/ 2 w 8"/>
                  <a:gd name="T3" fmla="*/ 7 h 8"/>
                  <a:gd name="T4" fmla="*/ 7 w 8"/>
                  <a:gd name="T5" fmla="*/ 6 h 8"/>
                  <a:gd name="T6" fmla="*/ 6 w 8"/>
                  <a:gd name="T7" fmla="*/ 1 h 8"/>
                  <a:gd name="T8" fmla="*/ 1 w 8"/>
                  <a:gd name="T9" fmla="*/ 2 h 8"/>
                </a:gdLst>
                <a:ahLst/>
                <a:cxnLst>
                  <a:cxn ang="0">
                    <a:pos x="T0" y="T1"/>
                  </a:cxn>
                  <a:cxn ang="0">
                    <a:pos x="T2" y="T3"/>
                  </a:cxn>
                  <a:cxn ang="0">
                    <a:pos x="T4" y="T5"/>
                  </a:cxn>
                  <a:cxn ang="0">
                    <a:pos x="T6" y="T7"/>
                  </a:cxn>
                  <a:cxn ang="0">
                    <a:pos x="T8" y="T9"/>
                  </a:cxn>
                </a:cxnLst>
                <a:rect l="0" t="0" r="r" b="b"/>
                <a:pathLst>
                  <a:path w="8" h="8">
                    <a:moveTo>
                      <a:pt x="1" y="2"/>
                    </a:moveTo>
                    <a:cubicBezTo>
                      <a:pt x="0" y="4"/>
                      <a:pt x="0" y="6"/>
                      <a:pt x="2" y="7"/>
                    </a:cubicBezTo>
                    <a:cubicBezTo>
                      <a:pt x="4" y="8"/>
                      <a:pt x="6" y="8"/>
                      <a:pt x="7" y="6"/>
                    </a:cubicBezTo>
                    <a:cubicBezTo>
                      <a:pt x="8" y="4"/>
                      <a:pt x="8" y="2"/>
                      <a:pt x="6" y="1"/>
                    </a:cubicBezTo>
                    <a:cubicBezTo>
                      <a:pt x="4" y="0"/>
                      <a:pt x="2"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306" name="Freeform 208">
                <a:extLst>
                  <a:ext uri="{FF2B5EF4-FFF2-40B4-BE49-F238E27FC236}">
                    <a16:creationId xmlns:a16="http://schemas.microsoft.com/office/drawing/2014/main" id="{89E2EA2C-05F5-323B-878E-9340FDE17C1F}"/>
                  </a:ext>
                </a:extLst>
              </p:cNvPr>
              <p:cNvSpPr>
                <a:spLocks/>
              </p:cNvSpPr>
              <p:nvPr/>
            </p:nvSpPr>
            <p:spPr bwMode="auto">
              <a:xfrm>
                <a:off x="5709" y="2590"/>
                <a:ext cx="11" cy="11"/>
              </a:xfrm>
              <a:custGeom>
                <a:avLst/>
                <a:gdLst>
                  <a:gd name="T0" fmla="*/ 1 w 8"/>
                  <a:gd name="T1" fmla="*/ 2 h 8"/>
                  <a:gd name="T2" fmla="*/ 2 w 8"/>
                  <a:gd name="T3" fmla="*/ 7 h 8"/>
                  <a:gd name="T4" fmla="*/ 7 w 8"/>
                  <a:gd name="T5" fmla="*/ 6 h 8"/>
                  <a:gd name="T6" fmla="*/ 6 w 8"/>
                  <a:gd name="T7" fmla="*/ 1 h 8"/>
                  <a:gd name="T8" fmla="*/ 1 w 8"/>
                  <a:gd name="T9" fmla="*/ 2 h 8"/>
                </a:gdLst>
                <a:ahLst/>
                <a:cxnLst>
                  <a:cxn ang="0">
                    <a:pos x="T0" y="T1"/>
                  </a:cxn>
                  <a:cxn ang="0">
                    <a:pos x="T2" y="T3"/>
                  </a:cxn>
                  <a:cxn ang="0">
                    <a:pos x="T4" y="T5"/>
                  </a:cxn>
                  <a:cxn ang="0">
                    <a:pos x="T6" y="T7"/>
                  </a:cxn>
                  <a:cxn ang="0">
                    <a:pos x="T8" y="T9"/>
                  </a:cxn>
                </a:cxnLst>
                <a:rect l="0" t="0" r="r" b="b"/>
                <a:pathLst>
                  <a:path w="8" h="8">
                    <a:moveTo>
                      <a:pt x="1" y="2"/>
                    </a:moveTo>
                    <a:cubicBezTo>
                      <a:pt x="0" y="4"/>
                      <a:pt x="0" y="6"/>
                      <a:pt x="2" y="7"/>
                    </a:cubicBezTo>
                    <a:cubicBezTo>
                      <a:pt x="4" y="8"/>
                      <a:pt x="6" y="8"/>
                      <a:pt x="7" y="6"/>
                    </a:cubicBezTo>
                    <a:cubicBezTo>
                      <a:pt x="8" y="4"/>
                      <a:pt x="8" y="2"/>
                      <a:pt x="6" y="1"/>
                    </a:cubicBezTo>
                    <a:cubicBezTo>
                      <a:pt x="4" y="0"/>
                      <a:pt x="2"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307" name="Freeform 209">
                <a:extLst>
                  <a:ext uri="{FF2B5EF4-FFF2-40B4-BE49-F238E27FC236}">
                    <a16:creationId xmlns:a16="http://schemas.microsoft.com/office/drawing/2014/main" id="{9CAA5DC0-5B8E-07C9-5778-71D26A7462C1}"/>
                  </a:ext>
                </a:extLst>
              </p:cNvPr>
              <p:cNvSpPr>
                <a:spLocks/>
              </p:cNvSpPr>
              <p:nvPr/>
            </p:nvSpPr>
            <p:spPr bwMode="auto">
              <a:xfrm>
                <a:off x="6044" y="2780"/>
                <a:ext cx="11" cy="10"/>
              </a:xfrm>
              <a:custGeom>
                <a:avLst/>
                <a:gdLst>
                  <a:gd name="T0" fmla="*/ 1 w 8"/>
                  <a:gd name="T1" fmla="*/ 2 h 8"/>
                  <a:gd name="T2" fmla="*/ 2 w 8"/>
                  <a:gd name="T3" fmla="*/ 7 h 8"/>
                  <a:gd name="T4" fmla="*/ 7 w 8"/>
                  <a:gd name="T5" fmla="*/ 6 h 8"/>
                  <a:gd name="T6" fmla="*/ 6 w 8"/>
                  <a:gd name="T7" fmla="*/ 1 h 8"/>
                  <a:gd name="T8" fmla="*/ 1 w 8"/>
                  <a:gd name="T9" fmla="*/ 2 h 8"/>
                </a:gdLst>
                <a:ahLst/>
                <a:cxnLst>
                  <a:cxn ang="0">
                    <a:pos x="T0" y="T1"/>
                  </a:cxn>
                  <a:cxn ang="0">
                    <a:pos x="T2" y="T3"/>
                  </a:cxn>
                  <a:cxn ang="0">
                    <a:pos x="T4" y="T5"/>
                  </a:cxn>
                  <a:cxn ang="0">
                    <a:pos x="T6" y="T7"/>
                  </a:cxn>
                  <a:cxn ang="0">
                    <a:pos x="T8" y="T9"/>
                  </a:cxn>
                </a:cxnLst>
                <a:rect l="0" t="0" r="r" b="b"/>
                <a:pathLst>
                  <a:path w="8" h="8">
                    <a:moveTo>
                      <a:pt x="1" y="2"/>
                    </a:moveTo>
                    <a:cubicBezTo>
                      <a:pt x="0" y="3"/>
                      <a:pt x="1" y="6"/>
                      <a:pt x="2" y="7"/>
                    </a:cubicBezTo>
                    <a:cubicBezTo>
                      <a:pt x="4" y="8"/>
                      <a:pt x="6" y="7"/>
                      <a:pt x="7" y="6"/>
                    </a:cubicBezTo>
                    <a:cubicBezTo>
                      <a:pt x="8" y="4"/>
                      <a:pt x="8" y="2"/>
                      <a:pt x="6" y="1"/>
                    </a:cubicBezTo>
                    <a:cubicBezTo>
                      <a:pt x="5" y="0"/>
                      <a:pt x="2"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308" name="Oval 210">
                <a:extLst>
                  <a:ext uri="{FF2B5EF4-FFF2-40B4-BE49-F238E27FC236}">
                    <a16:creationId xmlns:a16="http://schemas.microsoft.com/office/drawing/2014/main" id="{087E10EB-3F58-09F4-D097-7E958647611B}"/>
                  </a:ext>
                </a:extLst>
              </p:cNvPr>
              <p:cNvSpPr>
                <a:spLocks noChangeArrowheads="1"/>
              </p:cNvSpPr>
              <p:nvPr/>
            </p:nvSpPr>
            <p:spPr bwMode="auto">
              <a:xfrm>
                <a:off x="4410" y="2130"/>
                <a:ext cx="10" cy="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309" name="Oval 211">
                <a:extLst>
                  <a:ext uri="{FF2B5EF4-FFF2-40B4-BE49-F238E27FC236}">
                    <a16:creationId xmlns:a16="http://schemas.microsoft.com/office/drawing/2014/main" id="{55544FA3-F7C8-3D68-C81E-EAE87E25B10B}"/>
                  </a:ext>
                </a:extLst>
              </p:cNvPr>
              <p:cNvSpPr>
                <a:spLocks noChangeArrowheads="1"/>
              </p:cNvSpPr>
              <p:nvPr/>
            </p:nvSpPr>
            <p:spPr bwMode="auto">
              <a:xfrm>
                <a:off x="4410" y="2163"/>
                <a:ext cx="10" cy="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310" name="Oval 212">
                <a:extLst>
                  <a:ext uri="{FF2B5EF4-FFF2-40B4-BE49-F238E27FC236}">
                    <a16:creationId xmlns:a16="http://schemas.microsoft.com/office/drawing/2014/main" id="{2E31E9FF-F38E-85BF-4B1B-BACBB2DBF635}"/>
                  </a:ext>
                </a:extLst>
              </p:cNvPr>
              <p:cNvSpPr>
                <a:spLocks noChangeArrowheads="1"/>
              </p:cNvSpPr>
              <p:nvPr/>
            </p:nvSpPr>
            <p:spPr bwMode="auto">
              <a:xfrm>
                <a:off x="4444" y="2243"/>
                <a:ext cx="9" cy="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311" name="Oval 213">
                <a:extLst>
                  <a:ext uri="{FF2B5EF4-FFF2-40B4-BE49-F238E27FC236}">
                    <a16:creationId xmlns:a16="http://schemas.microsoft.com/office/drawing/2014/main" id="{4A915553-C71F-176F-36E2-C00DEA8C8A7A}"/>
                  </a:ext>
                </a:extLst>
              </p:cNvPr>
              <p:cNvSpPr>
                <a:spLocks noChangeArrowheads="1"/>
              </p:cNvSpPr>
              <p:nvPr/>
            </p:nvSpPr>
            <p:spPr bwMode="auto">
              <a:xfrm>
                <a:off x="4422" y="2091"/>
                <a:ext cx="10" cy="1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312" name="Oval 214">
                <a:extLst>
                  <a:ext uri="{FF2B5EF4-FFF2-40B4-BE49-F238E27FC236}">
                    <a16:creationId xmlns:a16="http://schemas.microsoft.com/office/drawing/2014/main" id="{09292703-531B-A529-FF14-AB70EB6E88CE}"/>
                  </a:ext>
                </a:extLst>
              </p:cNvPr>
              <p:cNvSpPr>
                <a:spLocks noChangeArrowheads="1"/>
              </p:cNvSpPr>
              <p:nvPr/>
            </p:nvSpPr>
            <p:spPr bwMode="auto">
              <a:xfrm>
                <a:off x="4428" y="2120"/>
                <a:ext cx="10" cy="1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313" name="Oval 215">
                <a:extLst>
                  <a:ext uri="{FF2B5EF4-FFF2-40B4-BE49-F238E27FC236}">
                    <a16:creationId xmlns:a16="http://schemas.microsoft.com/office/drawing/2014/main" id="{50843927-C24E-885D-F9F0-16C726F9D231}"/>
                  </a:ext>
                </a:extLst>
              </p:cNvPr>
              <p:cNvSpPr>
                <a:spLocks noChangeArrowheads="1"/>
              </p:cNvSpPr>
              <p:nvPr/>
            </p:nvSpPr>
            <p:spPr bwMode="auto">
              <a:xfrm>
                <a:off x="4194" y="2028"/>
                <a:ext cx="10" cy="1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314" name="Oval 216">
                <a:extLst>
                  <a:ext uri="{FF2B5EF4-FFF2-40B4-BE49-F238E27FC236}">
                    <a16:creationId xmlns:a16="http://schemas.microsoft.com/office/drawing/2014/main" id="{7B0ECD22-B6F6-11CD-608F-29DFAFEF5F8C}"/>
                  </a:ext>
                </a:extLst>
              </p:cNvPr>
              <p:cNvSpPr>
                <a:spLocks noChangeArrowheads="1"/>
              </p:cNvSpPr>
              <p:nvPr/>
            </p:nvSpPr>
            <p:spPr bwMode="auto">
              <a:xfrm>
                <a:off x="4297" y="1980"/>
                <a:ext cx="11" cy="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315" name="Oval 217">
                <a:extLst>
                  <a:ext uri="{FF2B5EF4-FFF2-40B4-BE49-F238E27FC236}">
                    <a16:creationId xmlns:a16="http://schemas.microsoft.com/office/drawing/2014/main" id="{24C27C01-47AB-BB59-A8E6-045B9081A1AB}"/>
                  </a:ext>
                </a:extLst>
              </p:cNvPr>
              <p:cNvSpPr>
                <a:spLocks noChangeArrowheads="1"/>
              </p:cNvSpPr>
              <p:nvPr/>
            </p:nvSpPr>
            <p:spPr bwMode="auto">
              <a:xfrm>
                <a:off x="4087" y="1905"/>
                <a:ext cx="10" cy="1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316" name="Oval 218">
                <a:extLst>
                  <a:ext uri="{FF2B5EF4-FFF2-40B4-BE49-F238E27FC236}">
                    <a16:creationId xmlns:a16="http://schemas.microsoft.com/office/drawing/2014/main" id="{3FC10037-789A-5E60-6D35-EF57EACFB696}"/>
                  </a:ext>
                </a:extLst>
              </p:cNvPr>
              <p:cNvSpPr>
                <a:spLocks noChangeArrowheads="1"/>
              </p:cNvSpPr>
              <p:nvPr/>
            </p:nvSpPr>
            <p:spPr bwMode="auto">
              <a:xfrm>
                <a:off x="4137" y="1936"/>
                <a:ext cx="9" cy="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317" name="Oval 219">
                <a:extLst>
                  <a:ext uri="{FF2B5EF4-FFF2-40B4-BE49-F238E27FC236}">
                    <a16:creationId xmlns:a16="http://schemas.microsoft.com/office/drawing/2014/main" id="{4FCA6C8B-3C11-B528-3EF7-FF6F4FF8D84C}"/>
                  </a:ext>
                </a:extLst>
              </p:cNvPr>
              <p:cNvSpPr>
                <a:spLocks noChangeArrowheads="1"/>
              </p:cNvSpPr>
              <p:nvPr/>
            </p:nvSpPr>
            <p:spPr bwMode="auto">
              <a:xfrm>
                <a:off x="4161" y="1780"/>
                <a:ext cx="9" cy="1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318" name="Oval 220">
                <a:extLst>
                  <a:ext uri="{FF2B5EF4-FFF2-40B4-BE49-F238E27FC236}">
                    <a16:creationId xmlns:a16="http://schemas.microsoft.com/office/drawing/2014/main" id="{3CBB1AAA-EBA4-C44E-9EFC-BBCC40716655}"/>
                  </a:ext>
                </a:extLst>
              </p:cNvPr>
              <p:cNvSpPr>
                <a:spLocks noChangeArrowheads="1"/>
              </p:cNvSpPr>
              <p:nvPr/>
            </p:nvSpPr>
            <p:spPr bwMode="auto">
              <a:xfrm>
                <a:off x="4225" y="1728"/>
                <a:ext cx="11" cy="1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319" name="Oval 221">
                <a:extLst>
                  <a:ext uri="{FF2B5EF4-FFF2-40B4-BE49-F238E27FC236}">
                    <a16:creationId xmlns:a16="http://schemas.microsoft.com/office/drawing/2014/main" id="{3E0CA138-015E-9E26-3F76-23878E28080C}"/>
                  </a:ext>
                </a:extLst>
              </p:cNvPr>
              <p:cNvSpPr>
                <a:spLocks noChangeArrowheads="1"/>
              </p:cNvSpPr>
              <p:nvPr/>
            </p:nvSpPr>
            <p:spPr bwMode="auto">
              <a:xfrm>
                <a:off x="4182" y="1677"/>
                <a:ext cx="10" cy="1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320" name="Oval 222">
                <a:extLst>
                  <a:ext uri="{FF2B5EF4-FFF2-40B4-BE49-F238E27FC236}">
                    <a16:creationId xmlns:a16="http://schemas.microsoft.com/office/drawing/2014/main" id="{3B72851C-52A1-C482-A0C2-BB8664EBF675}"/>
                  </a:ext>
                </a:extLst>
              </p:cNvPr>
              <p:cNvSpPr>
                <a:spLocks noChangeArrowheads="1"/>
              </p:cNvSpPr>
              <p:nvPr/>
            </p:nvSpPr>
            <p:spPr bwMode="auto">
              <a:xfrm>
                <a:off x="4145" y="1446"/>
                <a:ext cx="9" cy="1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321" name="Oval 223">
                <a:extLst>
                  <a:ext uri="{FF2B5EF4-FFF2-40B4-BE49-F238E27FC236}">
                    <a16:creationId xmlns:a16="http://schemas.microsoft.com/office/drawing/2014/main" id="{CC46F678-2A6C-4B6D-738D-ABD26BB7BCAE}"/>
                  </a:ext>
                </a:extLst>
              </p:cNvPr>
              <p:cNvSpPr>
                <a:spLocks noChangeArrowheads="1"/>
              </p:cNvSpPr>
              <p:nvPr/>
            </p:nvSpPr>
            <p:spPr bwMode="auto">
              <a:xfrm>
                <a:off x="3945" y="1626"/>
                <a:ext cx="9" cy="1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322" name="Oval 224">
                <a:extLst>
                  <a:ext uri="{FF2B5EF4-FFF2-40B4-BE49-F238E27FC236}">
                    <a16:creationId xmlns:a16="http://schemas.microsoft.com/office/drawing/2014/main" id="{AA3CED86-EA41-4BB4-645D-870C9296A966}"/>
                  </a:ext>
                </a:extLst>
              </p:cNvPr>
              <p:cNvSpPr>
                <a:spLocks noChangeArrowheads="1"/>
              </p:cNvSpPr>
              <p:nvPr/>
            </p:nvSpPr>
            <p:spPr bwMode="auto">
              <a:xfrm>
                <a:off x="4728" y="1285"/>
                <a:ext cx="9" cy="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323" name="Oval 225">
                <a:extLst>
                  <a:ext uri="{FF2B5EF4-FFF2-40B4-BE49-F238E27FC236}">
                    <a16:creationId xmlns:a16="http://schemas.microsoft.com/office/drawing/2014/main" id="{BAEC5302-303E-A496-8DE3-C341F0EEC8CB}"/>
                  </a:ext>
                </a:extLst>
              </p:cNvPr>
              <p:cNvSpPr>
                <a:spLocks noChangeArrowheads="1"/>
              </p:cNvSpPr>
              <p:nvPr/>
            </p:nvSpPr>
            <p:spPr bwMode="auto">
              <a:xfrm>
                <a:off x="4880" y="1501"/>
                <a:ext cx="10" cy="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324" name="Oval 226">
                <a:extLst>
                  <a:ext uri="{FF2B5EF4-FFF2-40B4-BE49-F238E27FC236}">
                    <a16:creationId xmlns:a16="http://schemas.microsoft.com/office/drawing/2014/main" id="{6E83487A-DC31-BDAF-F676-458B3A3A5D1E}"/>
                  </a:ext>
                </a:extLst>
              </p:cNvPr>
              <p:cNvSpPr>
                <a:spLocks noChangeArrowheads="1"/>
              </p:cNvSpPr>
              <p:nvPr/>
            </p:nvSpPr>
            <p:spPr bwMode="auto">
              <a:xfrm>
                <a:off x="4872" y="1545"/>
                <a:ext cx="10" cy="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325" name="Oval 227">
                <a:extLst>
                  <a:ext uri="{FF2B5EF4-FFF2-40B4-BE49-F238E27FC236}">
                    <a16:creationId xmlns:a16="http://schemas.microsoft.com/office/drawing/2014/main" id="{D15D2359-D5A3-9051-7007-78E030BF0B8C}"/>
                  </a:ext>
                </a:extLst>
              </p:cNvPr>
              <p:cNvSpPr>
                <a:spLocks noChangeArrowheads="1"/>
              </p:cNvSpPr>
              <p:nvPr/>
            </p:nvSpPr>
            <p:spPr bwMode="auto">
              <a:xfrm>
                <a:off x="4951" y="1449"/>
                <a:ext cx="9" cy="1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326" name="Oval 228">
                <a:extLst>
                  <a:ext uri="{FF2B5EF4-FFF2-40B4-BE49-F238E27FC236}">
                    <a16:creationId xmlns:a16="http://schemas.microsoft.com/office/drawing/2014/main" id="{E24812C0-529F-EB59-0D4D-F08A21D06FAC}"/>
                  </a:ext>
                </a:extLst>
              </p:cNvPr>
              <p:cNvSpPr>
                <a:spLocks noChangeArrowheads="1"/>
              </p:cNvSpPr>
              <p:nvPr/>
            </p:nvSpPr>
            <p:spPr bwMode="auto">
              <a:xfrm>
                <a:off x="4832" y="1343"/>
                <a:ext cx="11" cy="1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327" name="Oval 229">
                <a:extLst>
                  <a:ext uri="{FF2B5EF4-FFF2-40B4-BE49-F238E27FC236}">
                    <a16:creationId xmlns:a16="http://schemas.microsoft.com/office/drawing/2014/main" id="{7A73C6C5-5DBA-CA9C-1118-3535AB63F6CC}"/>
                  </a:ext>
                </a:extLst>
              </p:cNvPr>
              <p:cNvSpPr>
                <a:spLocks noChangeArrowheads="1"/>
              </p:cNvSpPr>
              <p:nvPr/>
            </p:nvSpPr>
            <p:spPr bwMode="auto">
              <a:xfrm>
                <a:off x="4743" y="1043"/>
                <a:ext cx="9" cy="1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328" name="Oval 230">
                <a:extLst>
                  <a:ext uri="{FF2B5EF4-FFF2-40B4-BE49-F238E27FC236}">
                    <a16:creationId xmlns:a16="http://schemas.microsoft.com/office/drawing/2014/main" id="{FD287956-2287-E96F-6B7C-A9EF93A74494}"/>
                  </a:ext>
                </a:extLst>
              </p:cNvPr>
              <p:cNvSpPr>
                <a:spLocks noChangeArrowheads="1"/>
              </p:cNvSpPr>
              <p:nvPr/>
            </p:nvSpPr>
            <p:spPr bwMode="auto">
              <a:xfrm>
                <a:off x="4975" y="1205"/>
                <a:ext cx="9" cy="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329" name="Oval 231">
                <a:extLst>
                  <a:ext uri="{FF2B5EF4-FFF2-40B4-BE49-F238E27FC236}">
                    <a16:creationId xmlns:a16="http://schemas.microsoft.com/office/drawing/2014/main" id="{A72EEDAA-47DC-9501-3AB9-EA4CDB931CA9}"/>
                  </a:ext>
                </a:extLst>
              </p:cNvPr>
              <p:cNvSpPr>
                <a:spLocks noChangeArrowheads="1"/>
              </p:cNvSpPr>
              <p:nvPr/>
            </p:nvSpPr>
            <p:spPr bwMode="auto">
              <a:xfrm>
                <a:off x="4998" y="1178"/>
                <a:ext cx="10" cy="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330" name="Oval 232">
                <a:extLst>
                  <a:ext uri="{FF2B5EF4-FFF2-40B4-BE49-F238E27FC236}">
                    <a16:creationId xmlns:a16="http://schemas.microsoft.com/office/drawing/2014/main" id="{CB9A85AE-0731-D5C1-CAE9-181CFED92168}"/>
                  </a:ext>
                </a:extLst>
              </p:cNvPr>
              <p:cNvSpPr>
                <a:spLocks noChangeArrowheads="1"/>
              </p:cNvSpPr>
              <p:nvPr/>
            </p:nvSpPr>
            <p:spPr bwMode="auto">
              <a:xfrm>
                <a:off x="4793" y="906"/>
                <a:ext cx="10" cy="1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331" name="Oval 233">
                <a:extLst>
                  <a:ext uri="{FF2B5EF4-FFF2-40B4-BE49-F238E27FC236}">
                    <a16:creationId xmlns:a16="http://schemas.microsoft.com/office/drawing/2014/main" id="{CB63B7F0-A668-A95F-8EF1-155BBFB4C482}"/>
                  </a:ext>
                </a:extLst>
              </p:cNvPr>
              <p:cNvSpPr>
                <a:spLocks noChangeArrowheads="1"/>
              </p:cNvSpPr>
              <p:nvPr/>
            </p:nvSpPr>
            <p:spPr bwMode="auto">
              <a:xfrm>
                <a:off x="5022" y="1165"/>
                <a:ext cx="9" cy="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332" name="Oval 234">
                <a:extLst>
                  <a:ext uri="{FF2B5EF4-FFF2-40B4-BE49-F238E27FC236}">
                    <a16:creationId xmlns:a16="http://schemas.microsoft.com/office/drawing/2014/main" id="{CAF94D6F-C5BB-E53C-29FC-8DBE63B5AAA2}"/>
                  </a:ext>
                </a:extLst>
              </p:cNvPr>
              <p:cNvSpPr>
                <a:spLocks noChangeArrowheads="1"/>
              </p:cNvSpPr>
              <p:nvPr/>
            </p:nvSpPr>
            <p:spPr bwMode="auto">
              <a:xfrm>
                <a:off x="5023" y="1206"/>
                <a:ext cx="11" cy="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333" name="Oval 235">
                <a:extLst>
                  <a:ext uri="{FF2B5EF4-FFF2-40B4-BE49-F238E27FC236}">
                    <a16:creationId xmlns:a16="http://schemas.microsoft.com/office/drawing/2014/main" id="{65837EF1-8F57-1DF3-9DFF-65F81C005CCD}"/>
                  </a:ext>
                </a:extLst>
              </p:cNvPr>
              <p:cNvSpPr>
                <a:spLocks noChangeArrowheads="1"/>
              </p:cNvSpPr>
              <p:nvPr/>
            </p:nvSpPr>
            <p:spPr bwMode="auto">
              <a:xfrm>
                <a:off x="5047" y="1362"/>
                <a:ext cx="9" cy="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334" name="Oval 236">
                <a:extLst>
                  <a:ext uri="{FF2B5EF4-FFF2-40B4-BE49-F238E27FC236}">
                    <a16:creationId xmlns:a16="http://schemas.microsoft.com/office/drawing/2014/main" id="{CB8BF4B0-B366-D493-4E31-7D709E70AA3A}"/>
                  </a:ext>
                </a:extLst>
              </p:cNvPr>
              <p:cNvSpPr>
                <a:spLocks noChangeArrowheads="1"/>
              </p:cNvSpPr>
              <p:nvPr/>
            </p:nvSpPr>
            <p:spPr bwMode="auto">
              <a:xfrm>
                <a:off x="5174" y="1459"/>
                <a:ext cx="9" cy="1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335" name="Oval 237">
                <a:extLst>
                  <a:ext uri="{FF2B5EF4-FFF2-40B4-BE49-F238E27FC236}">
                    <a16:creationId xmlns:a16="http://schemas.microsoft.com/office/drawing/2014/main" id="{5624F8DA-B2EB-1C94-1E70-C3C97E3FEB26}"/>
                  </a:ext>
                </a:extLst>
              </p:cNvPr>
              <p:cNvSpPr>
                <a:spLocks noChangeArrowheads="1"/>
              </p:cNvSpPr>
              <p:nvPr/>
            </p:nvSpPr>
            <p:spPr bwMode="auto">
              <a:xfrm>
                <a:off x="5067" y="1634"/>
                <a:ext cx="11" cy="1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336" name="Oval 238">
                <a:extLst>
                  <a:ext uri="{FF2B5EF4-FFF2-40B4-BE49-F238E27FC236}">
                    <a16:creationId xmlns:a16="http://schemas.microsoft.com/office/drawing/2014/main" id="{CB85CE09-2408-9269-D439-1463CD0B9BDF}"/>
                  </a:ext>
                </a:extLst>
              </p:cNvPr>
              <p:cNvSpPr>
                <a:spLocks noChangeArrowheads="1"/>
              </p:cNvSpPr>
              <p:nvPr/>
            </p:nvSpPr>
            <p:spPr bwMode="auto">
              <a:xfrm>
                <a:off x="5107" y="1580"/>
                <a:ext cx="9" cy="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337" name="Oval 239">
                <a:extLst>
                  <a:ext uri="{FF2B5EF4-FFF2-40B4-BE49-F238E27FC236}">
                    <a16:creationId xmlns:a16="http://schemas.microsoft.com/office/drawing/2014/main" id="{A19FB2DF-F185-0BD7-B218-FB5145D0D51D}"/>
                  </a:ext>
                </a:extLst>
              </p:cNvPr>
              <p:cNvSpPr>
                <a:spLocks noChangeArrowheads="1"/>
              </p:cNvSpPr>
              <p:nvPr/>
            </p:nvSpPr>
            <p:spPr bwMode="auto">
              <a:xfrm>
                <a:off x="5043" y="1657"/>
                <a:ext cx="9" cy="1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338" name="Oval 240">
                <a:extLst>
                  <a:ext uri="{FF2B5EF4-FFF2-40B4-BE49-F238E27FC236}">
                    <a16:creationId xmlns:a16="http://schemas.microsoft.com/office/drawing/2014/main" id="{7E7BC8EF-1513-B63A-2798-ACBCDB77112F}"/>
                  </a:ext>
                </a:extLst>
              </p:cNvPr>
              <p:cNvSpPr>
                <a:spLocks noChangeArrowheads="1"/>
              </p:cNvSpPr>
              <p:nvPr/>
            </p:nvSpPr>
            <p:spPr bwMode="auto">
              <a:xfrm>
                <a:off x="4891" y="1644"/>
                <a:ext cx="9" cy="1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339" name="Oval 241">
                <a:extLst>
                  <a:ext uri="{FF2B5EF4-FFF2-40B4-BE49-F238E27FC236}">
                    <a16:creationId xmlns:a16="http://schemas.microsoft.com/office/drawing/2014/main" id="{57FF1418-2C10-3C15-5BD0-613FAEA3D49F}"/>
                  </a:ext>
                </a:extLst>
              </p:cNvPr>
              <p:cNvSpPr>
                <a:spLocks noChangeArrowheads="1"/>
              </p:cNvSpPr>
              <p:nvPr/>
            </p:nvSpPr>
            <p:spPr bwMode="auto">
              <a:xfrm>
                <a:off x="4935" y="1572"/>
                <a:ext cx="9" cy="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340" name="Oval 242">
                <a:extLst>
                  <a:ext uri="{FF2B5EF4-FFF2-40B4-BE49-F238E27FC236}">
                    <a16:creationId xmlns:a16="http://schemas.microsoft.com/office/drawing/2014/main" id="{F83F061D-A3B2-DBA7-55DD-37F9B8AE659A}"/>
                  </a:ext>
                </a:extLst>
              </p:cNvPr>
              <p:cNvSpPr>
                <a:spLocks noChangeArrowheads="1"/>
              </p:cNvSpPr>
              <p:nvPr/>
            </p:nvSpPr>
            <p:spPr bwMode="auto">
              <a:xfrm>
                <a:off x="5413" y="1267"/>
                <a:ext cx="10" cy="1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341" name="Oval 243">
                <a:extLst>
                  <a:ext uri="{FF2B5EF4-FFF2-40B4-BE49-F238E27FC236}">
                    <a16:creationId xmlns:a16="http://schemas.microsoft.com/office/drawing/2014/main" id="{3C5EADF3-E88C-4E01-2146-E36C2A981A50}"/>
                  </a:ext>
                </a:extLst>
              </p:cNvPr>
              <p:cNvSpPr>
                <a:spLocks noChangeArrowheads="1"/>
              </p:cNvSpPr>
              <p:nvPr/>
            </p:nvSpPr>
            <p:spPr bwMode="auto">
              <a:xfrm>
                <a:off x="5606" y="1102"/>
                <a:ext cx="9" cy="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342" name="Oval 244">
                <a:extLst>
                  <a:ext uri="{FF2B5EF4-FFF2-40B4-BE49-F238E27FC236}">
                    <a16:creationId xmlns:a16="http://schemas.microsoft.com/office/drawing/2014/main" id="{236DB420-78ED-DD66-F5F0-3D7DC965345E}"/>
                  </a:ext>
                </a:extLst>
              </p:cNvPr>
              <p:cNvSpPr>
                <a:spLocks noChangeArrowheads="1"/>
              </p:cNvSpPr>
              <p:nvPr/>
            </p:nvSpPr>
            <p:spPr bwMode="auto">
              <a:xfrm>
                <a:off x="5770" y="1135"/>
                <a:ext cx="10" cy="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343" name="Oval 245">
                <a:extLst>
                  <a:ext uri="{FF2B5EF4-FFF2-40B4-BE49-F238E27FC236}">
                    <a16:creationId xmlns:a16="http://schemas.microsoft.com/office/drawing/2014/main" id="{CAF0767B-1505-4FC4-D8F4-35885730BE65}"/>
                  </a:ext>
                </a:extLst>
              </p:cNvPr>
              <p:cNvSpPr>
                <a:spLocks noChangeArrowheads="1"/>
              </p:cNvSpPr>
              <p:nvPr/>
            </p:nvSpPr>
            <p:spPr bwMode="auto">
              <a:xfrm>
                <a:off x="5877" y="1094"/>
                <a:ext cx="9" cy="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344" name="Oval 246">
                <a:extLst>
                  <a:ext uri="{FF2B5EF4-FFF2-40B4-BE49-F238E27FC236}">
                    <a16:creationId xmlns:a16="http://schemas.microsoft.com/office/drawing/2014/main" id="{000CFFFB-5A23-A73B-1BFB-4BF93AA96B7E}"/>
                  </a:ext>
                </a:extLst>
              </p:cNvPr>
              <p:cNvSpPr>
                <a:spLocks noChangeArrowheads="1"/>
              </p:cNvSpPr>
              <p:nvPr/>
            </p:nvSpPr>
            <p:spPr bwMode="auto">
              <a:xfrm>
                <a:off x="4453" y="2223"/>
                <a:ext cx="9" cy="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345" name="Oval 247">
                <a:extLst>
                  <a:ext uri="{FF2B5EF4-FFF2-40B4-BE49-F238E27FC236}">
                    <a16:creationId xmlns:a16="http://schemas.microsoft.com/office/drawing/2014/main" id="{948CD0D6-7C68-D1AC-E0C3-10AEEF64DD7B}"/>
                  </a:ext>
                </a:extLst>
              </p:cNvPr>
              <p:cNvSpPr>
                <a:spLocks noChangeArrowheads="1"/>
              </p:cNvSpPr>
              <p:nvPr/>
            </p:nvSpPr>
            <p:spPr bwMode="auto">
              <a:xfrm>
                <a:off x="4593" y="2294"/>
                <a:ext cx="10" cy="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346" name="Oval 248">
                <a:extLst>
                  <a:ext uri="{FF2B5EF4-FFF2-40B4-BE49-F238E27FC236}">
                    <a16:creationId xmlns:a16="http://schemas.microsoft.com/office/drawing/2014/main" id="{0385EBFA-F58F-B245-B40E-F00383D6F2D7}"/>
                  </a:ext>
                </a:extLst>
              </p:cNvPr>
              <p:cNvSpPr>
                <a:spLocks noChangeArrowheads="1"/>
              </p:cNvSpPr>
              <p:nvPr/>
            </p:nvSpPr>
            <p:spPr bwMode="auto">
              <a:xfrm>
                <a:off x="4512" y="2423"/>
                <a:ext cx="9" cy="1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347" name="Oval 249">
                <a:extLst>
                  <a:ext uri="{FF2B5EF4-FFF2-40B4-BE49-F238E27FC236}">
                    <a16:creationId xmlns:a16="http://schemas.microsoft.com/office/drawing/2014/main" id="{E275BB32-E894-D1A0-9A52-EBED21859611}"/>
                  </a:ext>
                </a:extLst>
              </p:cNvPr>
              <p:cNvSpPr>
                <a:spLocks noChangeArrowheads="1"/>
              </p:cNvSpPr>
              <p:nvPr/>
            </p:nvSpPr>
            <p:spPr bwMode="auto">
              <a:xfrm>
                <a:off x="4380" y="2304"/>
                <a:ext cx="9" cy="1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348" name="Oval 250">
                <a:extLst>
                  <a:ext uri="{FF2B5EF4-FFF2-40B4-BE49-F238E27FC236}">
                    <a16:creationId xmlns:a16="http://schemas.microsoft.com/office/drawing/2014/main" id="{8D58C135-3505-F436-332A-D15F3C748BE0}"/>
                  </a:ext>
                </a:extLst>
              </p:cNvPr>
              <p:cNvSpPr>
                <a:spLocks noChangeArrowheads="1"/>
              </p:cNvSpPr>
              <p:nvPr/>
            </p:nvSpPr>
            <p:spPr bwMode="auto">
              <a:xfrm>
                <a:off x="4062" y="2303"/>
                <a:ext cx="9" cy="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349" name="Oval 251">
                <a:extLst>
                  <a:ext uri="{FF2B5EF4-FFF2-40B4-BE49-F238E27FC236}">
                    <a16:creationId xmlns:a16="http://schemas.microsoft.com/office/drawing/2014/main" id="{C3A81121-088C-9887-BECE-4307F0D56CF2}"/>
                  </a:ext>
                </a:extLst>
              </p:cNvPr>
              <p:cNvSpPr>
                <a:spLocks noChangeArrowheads="1"/>
              </p:cNvSpPr>
              <p:nvPr/>
            </p:nvSpPr>
            <p:spPr bwMode="auto">
              <a:xfrm>
                <a:off x="4165" y="2408"/>
                <a:ext cx="11" cy="1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350" name="Oval 252">
                <a:extLst>
                  <a:ext uri="{FF2B5EF4-FFF2-40B4-BE49-F238E27FC236}">
                    <a16:creationId xmlns:a16="http://schemas.microsoft.com/office/drawing/2014/main" id="{7D826579-4B78-33A3-F8A7-803F20FD9A52}"/>
                  </a:ext>
                </a:extLst>
              </p:cNvPr>
              <p:cNvSpPr>
                <a:spLocks noChangeArrowheads="1"/>
              </p:cNvSpPr>
              <p:nvPr/>
            </p:nvSpPr>
            <p:spPr bwMode="auto">
              <a:xfrm>
                <a:off x="4070" y="2581"/>
                <a:ext cx="11" cy="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351" name="Oval 253">
                <a:extLst>
                  <a:ext uri="{FF2B5EF4-FFF2-40B4-BE49-F238E27FC236}">
                    <a16:creationId xmlns:a16="http://schemas.microsoft.com/office/drawing/2014/main" id="{33EFA81E-35DF-14A9-FF0D-4DD0B9B13810}"/>
                  </a:ext>
                </a:extLst>
              </p:cNvPr>
              <p:cNvSpPr>
                <a:spLocks noChangeArrowheads="1"/>
              </p:cNvSpPr>
              <p:nvPr/>
            </p:nvSpPr>
            <p:spPr bwMode="auto">
              <a:xfrm>
                <a:off x="4512" y="2655"/>
                <a:ext cx="9" cy="1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352" name="Oval 254">
                <a:extLst>
                  <a:ext uri="{FF2B5EF4-FFF2-40B4-BE49-F238E27FC236}">
                    <a16:creationId xmlns:a16="http://schemas.microsoft.com/office/drawing/2014/main" id="{B9210638-FABA-F3E2-1864-0257ED86767E}"/>
                  </a:ext>
                </a:extLst>
              </p:cNvPr>
              <p:cNvSpPr>
                <a:spLocks noChangeArrowheads="1"/>
              </p:cNvSpPr>
              <p:nvPr/>
            </p:nvSpPr>
            <p:spPr bwMode="auto">
              <a:xfrm>
                <a:off x="4563" y="2545"/>
                <a:ext cx="9" cy="1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353" name="Oval 255">
                <a:extLst>
                  <a:ext uri="{FF2B5EF4-FFF2-40B4-BE49-F238E27FC236}">
                    <a16:creationId xmlns:a16="http://schemas.microsoft.com/office/drawing/2014/main" id="{29D17421-C103-48E4-BA18-8D2A8F1B98FE}"/>
                  </a:ext>
                </a:extLst>
              </p:cNvPr>
              <p:cNvSpPr>
                <a:spLocks noChangeArrowheads="1"/>
              </p:cNvSpPr>
              <p:nvPr/>
            </p:nvSpPr>
            <p:spPr bwMode="auto">
              <a:xfrm>
                <a:off x="4776" y="2549"/>
                <a:ext cx="9" cy="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354" name="Oval 256">
                <a:extLst>
                  <a:ext uri="{FF2B5EF4-FFF2-40B4-BE49-F238E27FC236}">
                    <a16:creationId xmlns:a16="http://schemas.microsoft.com/office/drawing/2014/main" id="{4EE12A77-C80C-088C-91C0-A31458CB0927}"/>
                  </a:ext>
                </a:extLst>
              </p:cNvPr>
              <p:cNvSpPr>
                <a:spLocks noChangeArrowheads="1"/>
              </p:cNvSpPr>
              <p:nvPr/>
            </p:nvSpPr>
            <p:spPr bwMode="auto">
              <a:xfrm>
                <a:off x="5026" y="2529"/>
                <a:ext cx="9" cy="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355" name="Oval 257">
                <a:extLst>
                  <a:ext uri="{FF2B5EF4-FFF2-40B4-BE49-F238E27FC236}">
                    <a16:creationId xmlns:a16="http://schemas.microsoft.com/office/drawing/2014/main" id="{7CF28A22-0C5A-CBCD-BF3B-F4395FE98927}"/>
                  </a:ext>
                </a:extLst>
              </p:cNvPr>
              <p:cNvSpPr>
                <a:spLocks noChangeArrowheads="1"/>
              </p:cNvSpPr>
              <p:nvPr/>
            </p:nvSpPr>
            <p:spPr bwMode="auto">
              <a:xfrm>
                <a:off x="5087" y="2507"/>
                <a:ext cx="9" cy="1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356" name="Oval 258">
                <a:extLst>
                  <a:ext uri="{FF2B5EF4-FFF2-40B4-BE49-F238E27FC236}">
                    <a16:creationId xmlns:a16="http://schemas.microsoft.com/office/drawing/2014/main" id="{78457179-8DC0-914D-5A80-13FDA597D0BA}"/>
                  </a:ext>
                </a:extLst>
              </p:cNvPr>
              <p:cNvSpPr>
                <a:spLocks noChangeArrowheads="1"/>
              </p:cNvSpPr>
              <p:nvPr/>
            </p:nvSpPr>
            <p:spPr bwMode="auto">
              <a:xfrm>
                <a:off x="5227" y="2542"/>
                <a:ext cx="11" cy="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357" name="Oval 259">
                <a:extLst>
                  <a:ext uri="{FF2B5EF4-FFF2-40B4-BE49-F238E27FC236}">
                    <a16:creationId xmlns:a16="http://schemas.microsoft.com/office/drawing/2014/main" id="{B5EDD2FB-823E-292D-82C1-0377607B9CDF}"/>
                  </a:ext>
                </a:extLst>
              </p:cNvPr>
              <p:cNvSpPr>
                <a:spLocks noChangeArrowheads="1"/>
              </p:cNvSpPr>
              <p:nvPr/>
            </p:nvSpPr>
            <p:spPr bwMode="auto">
              <a:xfrm>
                <a:off x="5146" y="2595"/>
                <a:ext cx="9" cy="1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358" name="Oval 260">
                <a:extLst>
                  <a:ext uri="{FF2B5EF4-FFF2-40B4-BE49-F238E27FC236}">
                    <a16:creationId xmlns:a16="http://schemas.microsoft.com/office/drawing/2014/main" id="{9A35A2ED-74BD-3822-CEB9-855BEA503EED}"/>
                  </a:ext>
                </a:extLst>
              </p:cNvPr>
              <p:cNvSpPr>
                <a:spLocks noChangeArrowheads="1"/>
              </p:cNvSpPr>
              <p:nvPr/>
            </p:nvSpPr>
            <p:spPr bwMode="auto">
              <a:xfrm>
                <a:off x="5265" y="2571"/>
                <a:ext cx="9" cy="1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359" name="Oval 261">
                <a:extLst>
                  <a:ext uri="{FF2B5EF4-FFF2-40B4-BE49-F238E27FC236}">
                    <a16:creationId xmlns:a16="http://schemas.microsoft.com/office/drawing/2014/main" id="{6A1903CF-C94A-F8D1-0DE7-8FBBA335639B}"/>
                  </a:ext>
                </a:extLst>
              </p:cNvPr>
              <p:cNvSpPr>
                <a:spLocks noChangeArrowheads="1"/>
              </p:cNvSpPr>
              <p:nvPr/>
            </p:nvSpPr>
            <p:spPr bwMode="auto">
              <a:xfrm>
                <a:off x="5150" y="2625"/>
                <a:ext cx="10" cy="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360" name="Oval 262">
                <a:extLst>
                  <a:ext uri="{FF2B5EF4-FFF2-40B4-BE49-F238E27FC236}">
                    <a16:creationId xmlns:a16="http://schemas.microsoft.com/office/drawing/2014/main" id="{F3D0F44C-230D-6BC7-11A1-EA7874899638}"/>
                  </a:ext>
                </a:extLst>
              </p:cNvPr>
              <p:cNvSpPr>
                <a:spLocks noChangeArrowheads="1"/>
              </p:cNvSpPr>
              <p:nvPr/>
            </p:nvSpPr>
            <p:spPr bwMode="auto">
              <a:xfrm>
                <a:off x="5195" y="2655"/>
                <a:ext cx="9" cy="1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361" name="Oval 263">
                <a:extLst>
                  <a:ext uri="{FF2B5EF4-FFF2-40B4-BE49-F238E27FC236}">
                    <a16:creationId xmlns:a16="http://schemas.microsoft.com/office/drawing/2014/main" id="{F347E309-F20E-1CCE-3420-6A16997298B6}"/>
                  </a:ext>
                </a:extLst>
              </p:cNvPr>
              <p:cNvSpPr>
                <a:spLocks noChangeArrowheads="1"/>
              </p:cNvSpPr>
              <p:nvPr/>
            </p:nvSpPr>
            <p:spPr bwMode="auto">
              <a:xfrm>
                <a:off x="5247" y="2609"/>
                <a:ext cx="10" cy="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362" name="Oval 264">
                <a:extLst>
                  <a:ext uri="{FF2B5EF4-FFF2-40B4-BE49-F238E27FC236}">
                    <a16:creationId xmlns:a16="http://schemas.microsoft.com/office/drawing/2014/main" id="{6580A845-FC58-BF41-EB27-F72B4B155A44}"/>
                  </a:ext>
                </a:extLst>
              </p:cNvPr>
              <p:cNvSpPr>
                <a:spLocks noChangeArrowheads="1"/>
              </p:cNvSpPr>
              <p:nvPr/>
            </p:nvSpPr>
            <p:spPr bwMode="auto">
              <a:xfrm>
                <a:off x="5306" y="2606"/>
                <a:ext cx="9" cy="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363" name="Oval 265">
                <a:extLst>
                  <a:ext uri="{FF2B5EF4-FFF2-40B4-BE49-F238E27FC236}">
                    <a16:creationId xmlns:a16="http://schemas.microsoft.com/office/drawing/2014/main" id="{0A4EEBE1-892D-9D38-3178-D103D1228D15}"/>
                  </a:ext>
                </a:extLst>
              </p:cNvPr>
              <p:cNvSpPr>
                <a:spLocks noChangeArrowheads="1"/>
              </p:cNvSpPr>
              <p:nvPr/>
            </p:nvSpPr>
            <p:spPr bwMode="auto">
              <a:xfrm>
                <a:off x="5291" y="2627"/>
                <a:ext cx="10" cy="1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364" name="Oval 266">
                <a:extLst>
                  <a:ext uri="{FF2B5EF4-FFF2-40B4-BE49-F238E27FC236}">
                    <a16:creationId xmlns:a16="http://schemas.microsoft.com/office/drawing/2014/main" id="{741FC04D-90D1-09B6-267D-E58C7FB2F7F3}"/>
                  </a:ext>
                </a:extLst>
              </p:cNvPr>
              <p:cNvSpPr>
                <a:spLocks noChangeArrowheads="1"/>
              </p:cNvSpPr>
              <p:nvPr/>
            </p:nvSpPr>
            <p:spPr bwMode="auto">
              <a:xfrm>
                <a:off x="5236" y="2685"/>
                <a:ext cx="11" cy="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365" name="Oval 267">
                <a:extLst>
                  <a:ext uri="{FF2B5EF4-FFF2-40B4-BE49-F238E27FC236}">
                    <a16:creationId xmlns:a16="http://schemas.microsoft.com/office/drawing/2014/main" id="{345AA372-D96A-9235-34E5-00ACD13E7CDD}"/>
                  </a:ext>
                </a:extLst>
              </p:cNvPr>
              <p:cNvSpPr>
                <a:spLocks noChangeArrowheads="1"/>
              </p:cNvSpPr>
              <p:nvPr/>
            </p:nvSpPr>
            <p:spPr bwMode="auto">
              <a:xfrm>
                <a:off x="5202" y="2726"/>
                <a:ext cx="10" cy="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366" name="Oval 268">
                <a:extLst>
                  <a:ext uri="{FF2B5EF4-FFF2-40B4-BE49-F238E27FC236}">
                    <a16:creationId xmlns:a16="http://schemas.microsoft.com/office/drawing/2014/main" id="{54B84C2F-6DE5-827B-CE76-715FECAE7B90}"/>
                  </a:ext>
                </a:extLst>
              </p:cNvPr>
              <p:cNvSpPr>
                <a:spLocks noChangeArrowheads="1"/>
              </p:cNvSpPr>
              <p:nvPr/>
            </p:nvSpPr>
            <p:spPr bwMode="auto">
              <a:xfrm>
                <a:off x="5147" y="2754"/>
                <a:ext cx="11" cy="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367" name="Oval 269">
                <a:extLst>
                  <a:ext uri="{FF2B5EF4-FFF2-40B4-BE49-F238E27FC236}">
                    <a16:creationId xmlns:a16="http://schemas.microsoft.com/office/drawing/2014/main" id="{60E98794-3C4A-1540-C110-842349B8EB98}"/>
                  </a:ext>
                </a:extLst>
              </p:cNvPr>
              <p:cNvSpPr>
                <a:spLocks noChangeArrowheads="1"/>
              </p:cNvSpPr>
              <p:nvPr/>
            </p:nvSpPr>
            <p:spPr bwMode="auto">
              <a:xfrm>
                <a:off x="5257" y="2707"/>
                <a:ext cx="9" cy="1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368" name="Oval 270">
                <a:extLst>
                  <a:ext uri="{FF2B5EF4-FFF2-40B4-BE49-F238E27FC236}">
                    <a16:creationId xmlns:a16="http://schemas.microsoft.com/office/drawing/2014/main" id="{91F6AF49-89AE-379C-E4CA-988799E3712F}"/>
                  </a:ext>
                </a:extLst>
              </p:cNvPr>
              <p:cNvSpPr>
                <a:spLocks noChangeArrowheads="1"/>
              </p:cNvSpPr>
              <p:nvPr/>
            </p:nvSpPr>
            <p:spPr bwMode="auto">
              <a:xfrm>
                <a:off x="5254" y="2854"/>
                <a:ext cx="11" cy="1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369" name="Oval 271">
                <a:extLst>
                  <a:ext uri="{FF2B5EF4-FFF2-40B4-BE49-F238E27FC236}">
                    <a16:creationId xmlns:a16="http://schemas.microsoft.com/office/drawing/2014/main" id="{FED39A5A-88DE-B71D-BC41-DDF196AF5815}"/>
                  </a:ext>
                </a:extLst>
              </p:cNvPr>
              <p:cNvSpPr>
                <a:spLocks noChangeArrowheads="1"/>
              </p:cNvSpPr>
              <p:nvPr/>
            </p:nvSpPr>
            <p:spPr bwMode="auto">
              <a:xfrm>
                <a:off x="5346" y="2920"/>
                <a:ext cx="9" cy="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370" name="Oval 272">
                <a:extLst>
                  <a:ext uri="{FF2B5EF4-FFF2-40B4-BE49-F238E27FC236}">
                    <a16:creationId xmlns:a16="http://schemas.microsoft.com/office/drawing/2014/main" id="{DC631FA7-44A9-4EF0-8F21-73C9AE9814CF}"/>
                  </a:ext>
                </a:extLst>
              </p:cNvPr>
              <p:cNvSpPr>
                <a:spLocks noChangeArrowheads="1"/>
              </p:cNvSpPr>
              <p:nvPr/>
            </p:nvSpPr>
            <p:spPr bwMode="auto">
              <a:xfrm>
                <a:off x="5406" y="2969"/>
                <a:ext cx="9" cy="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371" name="Oval 273">
                <a:extLst>
                  <a:ext uri="{FF2B5EF4-FFF2-40B4-BE49-F238E27FC236}">
                    <a16:creationId xmlns:a16="http://schemas.microsoft.com/office/drawing/2014/main" id="{81980068-009E-CA96-8D7D-4CB7006803AF}"/>
                  </a:ext>
                </a:extLst>
              </p:cNvPr>
              <p:cNvSpPr>
                <a:spLocks noChangeArrowheads="1"/>
              </p:cNvSpPr>
              <p:nvPr/>
            </p:nvSpPr>
            <p:spPr bwMode="auto">
              <a:xfrm>
                <a:off x="5443" y="2937"/>
                <a:ext cx="10" cy="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372" name="Oval 274">
                <a:extLst>
                  <a:ext uri="{FF2B5EF4-FFF2-40B4-BE49-F238E27FC236}">
                    <a16:creationId xmlns:a16="http://schemas.microsoft.com/office/drawing/2014/main" id="{4E87A9FF-2EBD-139E-5A56-22673434825D}"/>
                  </a:ext>
                </a:extLst>
              </p:cNvPr>
              <p:cNvSpPr>
                <a:spLocks noChangeArrowheads="1"/>
              </p:cNvSpPr>
              <p:nvPr/>
            </p:nvSpPr>
            <p:spPr bwMode="auto">
              <a:xfrm>
                <a:off x="5319" y="2809"/>
                <a:ext cx="10" cy="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373" name="Oval 275">
                <a:extLst>
                  <a:ext uri="{FF2B5EF4-FFF2-40B4-BE49-F238E27FC236}">
                    <a16:creationId xmlns:a16="http://schemas.microsoft.com/office/drawing/2014/main" id="{FBC696A9-9026-7CBD-EF08-9A7B27B02C56}"/>
                  </a:ext>
                </a:extLst>
              </p:cNvPr>
              <p:cNvSpPr>
                <a:spLocks noChangeArrowheads="1"/>
              </p:cNvSpPr>
              <p:nvPr/>
            </p:nvSpPr>
            <p:spPr bwMode="auto">
              <a:xfrm>
                <a:off x="5311" y="2778"/>
                <a:ext cx="10" cy="1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374" name="Oval 276">
                <a:extLst>
                  <a:ext uri="{FF2B5EF4-FFF2-40B4-BE49-F238E27FC236}">
                    <a16:creationId xmlns:a16="http://schemas.microsoft.com/office/drawing/2014/main" id="{8F455A6B-622E-0114-839E-F0A02517FAE0}"/>
                  </a:ext>
                </a:extLst>
              </p:cNvPr>
              <p:cNvSpPr>
                <a:spLocks noChangeArrowheads="1"/>
              </p:cNvSpPr>
              <p:nvPr/>
            </p:nvSpPr>
            <p:spPr bwMode="auto">
              <a:xfrm>
                <a:off x="5394" y="2776"/>
                <a:ext cx="9" cy="1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375" name="Oval 277">
                <a:extLst>
                  <a:ext uri="{FF2B5EF4-FFF2-40B4-BE49-F238E27FC236}">
                    <a16:creationId xmlns:a16="http://schemas.microsoft.com/office/drawing/2014/main" id="{CFE6F65B-82C9-A7CB-055E-8B72E4A2D597}"/>
                  </a:ext>
                </a:extLst>
              </p:cNvPr>
              <p:cNvSpPr>
                <a:spLocks noChangeArrowheads="1"/>
              </p:cNvSpPr>
              <p:nvPr/>
            </p:nvSpPr>
            <p:spPr bwMode="auto">
              <a:xfrm>
                <a:off x="5409" y="2806"/>
                <a:ext cx="9" cy="1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376" name="Oval 278">
                <a:extLst>
                  <a:ext uri="{FF2B5EF4-FFF2-40B4-BE49-F238E27FC236}">
                    <a16:creationId xmlns:a16="http://schemas.microsoft.com/office/drawing/2014/main" id="{0E350402-FB76-2867-6FA1-665BF3AD1DDE}"/>
                  </a:ext>
                </a:extLst>
              </p:cNvPr>
              <p:cNvSpPr>
                <a:spLocks noChangeArrowheads="1"/>
              </p:cNvSpPr>
              <p:nvPr/>
            </p:nvSpPr>
            <p:spPr bwMode="auto">
              <a:xfrm>
                <a:off x="5435" y="2854"/>
                <a:ext cx="10" cy="1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377" name="Oval 279">
                <a:extLst>
                  <a:ext uri="{FF2B5EF4-FFF2-40B4-BE49-F238E27FC236}">
                    <a16:creationId xmlns:a16="http://schemas.microsoft.com/office/drawing/2014/main" id="{FED23735-5A89-5E82-FDC0-82F0AC3E3C4E}"/>
                  </a:ext>
                </a:extLst>
              </p:cNvPr>
              <p:cNvSpPr>
                <a:spLocks noChangeArrowheads="1"/>
              </p:cNvSpPr>
              <p:nvPr/>
            </p:nvSpPr>
            <p:spPr bwMode="auto">
              <a:xfrm>
                <a:off x="5463" y="2840"/>
                <a:ext cx="10" cy="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378" name="Oval 280">
                <a:extLst>
                  <a:ext uri="{FF2B5EF4-FFF2-40B4-BE49-F238E27FC236}">
                    <a16:creationId xmlns:a16="http://schemas.microsoft.com/office/drawing/2014/main" id="{73F39DF2-1B40-A69C-9C10-91F590C97D9F}"/>
                  </a:ext>
                </a:extLst>
              </p:cNvPr>
              <p:cNvSpPr>
                <a:spLocks noChangeArrowheads="1"/>
              </p:cNvSpPr>
              <p:nvPr/>
            </p:nvSpPr>
            <p:spPr bwMode="auto">
              <a:xfrm>
                <a:off x="5489" y="2873"/>
                <a:ext cx="9" cy="1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379" name="Oval 281">
                <a:extLst>
                  <a:ext uri="{FF2B5EF4-FFF2-40B4-BE49-F238E27FC236}">
                    <a16:creationId xmlns:a16="http://schemas.microsoft.com/office/drawing/2014/main" id="{13AC8CD0-061B-6F0E-1DF8-46890D6EB77B}"/>
                  </a:ext>
                </a:extLst>
              </p:cNvPr>
              <p:cNvSpPr>
                <a:spLocks noChangeArrowheads="1"/>
              </p:cNvSpPr>
              <p:nvPr/>
            </p:nvSpPr>
            <p:spPr bwMode="auto">
              <a:xfrm>
                <a:off x="5577" y="2654"/>
                <a:ext cx="10" cy="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380" name="Oval 282">
                <a:extLst>
                  <a:ext uri="{FF2B5EF4-FFF2-40B4-BE49-F238E27FC236}">
                    <a16:creationId xmlns:a16="http://schemas.microsoft.com/office/drawing/2014/main" id="{2E23371F-F02D-B7B7-7BEB-2882E0F24A9D}"/>
                  </a:ext>
                </a:extLst>
              </p:cNvPr>
              <p:cNvSpPr>
                <a:spLocks noChangeArrowheads="1"/>
              </p:cNvSpPr>
              <p:nvPr/>
            </p:nvSpPr>
            <p:spPr bwMode="auto">
              <a:xfrm>
                <a:off x="5526" y="2821"/>
                <a:ext cx="9" cy="1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381" name="Oval 283">
                <a:extLst>
                  <a:ext uri="{FF2B5EF4-FFF2-40B4-BE49-F238E27FC236}">
                    <a16:creationId xmlns:a16="http://schemas.microsoft.com/office/drawing/2014/main" id="{DDBA3E4C-25A8-937A-D2BF-D0E9DD98E0CE}"/>
                  </a:ext>
                </a:extLst>
              </p:cNvPr>
              <p:cNvSpPr>
                <a:spLocks noChangeArrowheads="1"/>
              </p:cNvSpPr>
              <p:nvPr/>
            </p:nvSpPr>
            <p:spPr bwMode="auto">
              <a:xfrm>
                <a:off x="5632" y="2781"/>
                <a:ext cx="10" cy="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382" name="Oval 284">
                <a:extLst>
                  <a:ext uri="{FF2B5EF4-FFF2-40B4-BE49-F238E27FC236}">
                    <a16:creationId xmlns:a16="http://schemas.microsoft.com/office/drawing/2014/main" id="{D423AD4D-7671-131B-F1DA-69223202D091}"/>
                  </a:ext>
                </a:extLst>
              </p:cNvPr>
              <p:cNvSpPr>
                <a:spLocks noChangeArrowheads="1"/>
              </p:cNvSpPr>
              <p:nvPr/>
            </p:nvSpPr>
            <p:spPr bwMode="auto">
              <a:xfrm>
                <a:off x="5621" y="2682"/>
                <a:ext cx="11" cy="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383" name="Oval 285">
                <a:extLst>
                  <a:ext uri="{FF2B5EF4-FFF2-40B4-BE49-F238E27FC236}">
                    <a16:creationId xmlns:a16="http://schemas.microsoft.com/office/drawing/2014/main" id="{F08C3F34-E094-93F9-5B77-353D5C19925A}"/>
                  </a:ext>
                </a:extLst>
              </p:cNvPr>
              <p:cNvSpPr>
                <a:spLocks noChangeArrowheads="1"/>
              </p:cNvSpPr>
              <p:nvPr/>
            </p:nvSpPr>
            <p:spPr bwMode="auto">
              <a:xfrm>
                <a:off x="5621" y="2718"/>
                <a:ext cx="9" cy="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384" name="Oval 286">
                <a:extLst>
                  <a:ext uri="{FF2B5EF4-FFF2-40B4-BE49-F238E27FC236}">
                    <a16:creationId xmlns:a16="http://schemas.microsoft.com/office/drawing/2014/main" id="{D0B9C630-B24D-0880-FE26-2C3F1FDD9D8D}"/>
                  </a:ext>
                </a:extLst>
              </p:cNvPr>
              <p:cNvSpPr>
                <a:spLocks noChangeArrowheads="1"/>
              </p:cNvSpPr>
              <p:nvPr/>
            </p:nvSpPr>
            <p:spPr bwMode="auto">
              <a:xfrm>
                <a:off x="5581" y="2784"/>
                <a:ext cx="9" cy="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385" name="Oval 287">
                <a:extLst>
                  <a:ext uri="{FF2B5EF4-FFF2-40B4-BE49-F238E27FC236}">
                    <a16:creationId xmlns:a16="http://schemas.microsoft.com/office/drawing/2014/main" id="{D1991BCD-9541-12AC-DB70-05479A1589DD}"/>
                  </a:ext>
                </a:extLst>
              </p:cNvPr>
              <p:cNvSpPr>
                <a:spLocks noChangeArrowheads="1"/>
              </p:cNvSpPr>
              <p:nvPr/>
            </p:nvSpPr>
            <p:spPr bwMode="auto">
              <a:xfrm>
                <a:off x="5714" y="2925"/>
                <a:ext cx="10" cy="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386" name="Oval 288">
                <a:extLst>
                  <a:ext uri="{FF2B5EF4-FFF2-40B4-BE49-F238E27FC236}">
                    <a16:creationId xmlns:a16="http://schemas.microsoft.com/office/drawing/2014/main" id="{133D7FFC-B077-B021-E2AC-8052AA0D1B03}"/>
                  </a:ext>
                </a:extLst>
              </p:cNvPr>
              <p:cNvSpPr>
                <a:spLocks noChangeArrowheads="1"/>
              </p:cNvSpPr>
              <p:nvPr/>
            </p:nvSpPr>
            <p:spPr bwMode="auto">
              <a:xfrm>
                <a:off x="5563" y="2978"/>
                <a:ext cx="11" cy="1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387" name="Oval 289">
                <a:extLst>
                  <a:ext uri="{FF2B5EF4-FFF2-40B4-BE49-F238E27FC236}">
                    <a16:creationId xmlns:a16="http://schemas.microsoft.com/office/drawing/2014/main" id="{5D98969C-724D-F3B0-24C6-82C10C8115F9}"/>
                  </a:ext>
                </a:extLst>
              </p:cNvPr>
              <p:cNvSpPr>
                <a:spLocks noChangeArrowheads="1"/>
              </p:cNvSpPr>
              <p:nvPr/>
            </p:nvSpPr>
            <p:spPr bwMode="auto">
              <a:xfrm>
                <a:off x="5529" y="3054"/>
                <a:ext cx="9" cy="1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388" name="Oval 290">
                <a:extLst>
                  <a:ext uri="{FF2B5EF4-FFF2-40B4-BE49-F238E27FC236}">
                    <a16:creationId xmlns:a16="http://schemas.microsoft.com/office/drawing/2014/main" id="{16D51FC8-9CA9-4606-C7A3-9FE92976E4CD}"/>
                  </a:ext>
                </a:extLst>
              </p:cNvPr>
              <p:cNvSpPr>
                <a:spLocks noChangeArrowheads="1"/>
              </p:cNvSpPr>
              <p:nvPr/>
            </p:nvSpPr>
            <p:spPr bwMode="auto">
              <a:xfrm>
                <a:off x="5553" y="3033"/>
                <a:ext cx="9" cy="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389" name="Oval 291">
                <a:extLst>
                  <a:ext uri="{FF2B5EF4-FFF2-40B4-BE49-F238E27FC236}">
                    <a16:creationId xmlns:a16="http://schemas.microsoft.com/office/drawing/2014/main" id="{E544B3C3-2AEE-D10F-C0A1-CFB9E6116A7F}"/>
                  </a:ext>
                </a:extLst>
              </p:cNvPr>
              <p:cNvSpPr>
                <a:spLocks noChangeArrowheads="1"/>
              </p:cNvSpPr>
              <p:nvPr/>
            </p:nvSpPr>
            <p:spPr bwMode="auto">
              <a:xfrm>
                <a:off x="5542" y="3073"/>
                <a:ext cx="11" cy="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390" name="Oval 292">
                <a:extLst>
                  <a:ext uri="{FF2B5EF4-FFF2-40B4-BE49-F238E27FC236}">
                    <a16:creationId xmlns:a16="http://schemas.microsoft.com/office/drawing/2014/main" id="{059CDBBA-C944-7A23-5F93-088AA9F52C26}"/>
                  </a:ext>
                </a:extLst>
              </p:cNvPr>
              <p:cNvSpPr>
                <a:spLocks noChangeArrowheads="1"/>
              </p:cNvSpPr>
              <p:nvPr/>
            </p:nvSpPr>
            <p:spPr bwMode="auto">
              <a:xfrm>
                <a:off x="5594" y="3000"/>
                <a:ext cx="9" cy="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391" name="Oval 293">
                <a:extLst>
                  <a:ext uri="{FF2B5EF4-FFF2-40B4-BE49-F238E27FC236}">
                    <a16:creationId xmlns:a16="http://schemas.microsoft.com/office/drawing/2014/main" id="{5E58275F-1347-76A3-B342-27C81B36A778}"/>
                  </a:ext>
                </a:extLst>
              </p:cNvPr>
              <p:cNvSpPr>
                <a:spLocks noChangeArrowheads="1"/>
              </p:cNvSpPr>
              <p:nvPr/>
            </p:nvSpPr>
            <p:spPr bwMode="auto">
              <a:xfrm>
                <a:off x="5590" y="3124"/>
                <a:ext cx="11" cy="1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392" name="Oval 294">
                <a:extLst>
                  <a:ext uri="{FF2B5EF4-FFF2-40B4-BE49-F238E27FC236}">
                    <a16:creationId xmlns:a16="http://schemas.microsoft.com/office/drawing/2014/main" id="{AA599E23-B386-765E-573B-3000D0EBFF01}"/>
                  </a:ext>
                </a:extLst>
              </p:cNvPr>
              <p:cNvSpPr>
                <a:spLocks noChangeArrowheads="1"/>
              </p:cNvSpPr>
              <p:nvPr/>
            </p:nvSpPr>
            <p:spPr bwMode="auto">
              <a:xfrm>
                <a:off x="5750" y="3084"/>
                <a:ext cx="11" cy="1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393" name="Oval 295">
                <a:extLst>
                  <a:ext uri="{FF2B5EF4-FFF2-40B4-BE49-F238E27FC236}">
                    <a16:creationId xmlns:a16="http://schemas.microsoft.com/office/drawing/2014/main" id="{F793833C-4AA6-49A3-1ACE-6BED74ADBCC6}"/>
                  </a:ext>
                </a:extLst>
              </p:cNvPr>
              <p:cNvSpPr>
                <a:spLocks noChangeArrowheads="1"/>
              </p:cNvSpPr>
              <p:nvPr/>
            </p:nvSpPr>
            <p:spPr bwMode="auto">
              <a:xfrm>
                <a:off x="5729" y="3032"/>
                <a:ext cx="11" cy="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394" name="Oval 296">
                <a:extLst>
                  <a:ext uri="{FF2B5EF4-FFF2-40B4-BE49-F238E27FC236}">
                    <a16:creationId xmlns:a16="http://schemas.microsoft.com/office/drawing/2014/main" id="{A6A06785-FDAA-1CDB-B180-FCE72ECACC47}"/>
                  </a:ext>
                </a:extLst>
              </p:cNvPr>
              <p:cNvSpPr>
                <a:spLocks noChangeArrowheads="1"/>
              </p:cNvSpPr>
              <p:nvPr/>
            </p:nvSpPr>
            <p:spPr bwMode="auto">
              <a:xfrm>
                <a:off x="5733" y="3077"/>
                <a:ext cx="9" cy="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395" name="Oval 297">
                <a:extLst>
                  <a:ext uri="{FF2B5EF4-FFF2-40B4-BE49-F238E27FC236}">
                    <a16:creationId xmlns:a16="http://schemas.microsoft.com/office/drawing/2014/main" id="{DE593793-8636-2071-959C-829B89078F3C}"/>
                  </a:ext>
                </a:extLst>
              </p:cNvPr>
              <p:cNvSpPr>
                <a:spLocks noChangeArrowheads="1"/>
              </p:cNvSpPr>
              <p:nvPr/>
            </p:nvSpPr>
            <p:spPr bwMode="auto">
              <a:xfrm>
                <a:off x="5694" y="3048"/>
                <a:ext cx="10" cy="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396" name="Oval 298">
                <a:extLst>
                  <a:ext uri="{FF2B5EF4-FFF2-40B4-BE49-F238E27FC236}">
                    <a16:creationId xmlns:a16="http://schemas.microsoft.com/office/drawing/2014/main" id="{CB048AEB-F446-DAB3-2721-8B4AF0AE9DE5}"/>
                  </a:ext>
                </a:extLst>
              </p:cNvPr>
              <p:cNvSpPr>
                <a:spLocks noChangeArrowheads="1"/>
              </p:cNvSpPr>
              <p:nvPr/>
            </p:nvSpPr>
            <p:spPr bwMode="auto">
              <a:xfrm>
                <a:off x="5777" y="3056"/>
                <a:ext cx="9" cy="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397" name="Oval 299">
                <a:extLst>
                  <a:ext uri="{FF2B5EF4-FFF2-40B4-BE49-F238E27FC236}">
                    <a16:creationId xmlns:a16="http://schemas.microsoft.com/office/drawing/2014/main" id="{E78D4DFC-8BC0-ADBD-0B88-20953E9CD316}"/>
                  </a:ext>
                </a:extLst>
              </p:cNvPr>
              <p:cNvSpPr>
                <a:spLocks noChangeArrowheads="1"/>
              </p:cNvSpPr>
              <p:nvPr/>
            </p:nvSpPr>
            <p:spPr bwMode="auto">
              <a:xfrm>
                <a:off x="5856" y="2973"/>
                <a:ext cx="10" cy="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398" name="Oval 300">
                <a:extLst>
                  <a:ext uri="{FF2B5EF4-FFF2-40B4-BE49-F238E27FC236}">
                    <a16:creationId xmlns:a16="http://schemas.microsoft.com/office/drawing/2014/main" id="{474A7EA0-8950-B9BB-E81F-94BEAB934D7D}"/>
                  </a:ext>
                </a:extLst>
              </p:cNvPr>
              <p:cNvSpPr>
                <a:spLocks noChangeArrowheads="1"/>
              </p:cNvSpPr>
              <p:nvPr/>
            </p:nvSpPr>
            <p:spPr bwMode="auto">
              <a:xfrm>
                <a:off x="5973" y="2966"/>
                <a:ext cx="9" cy="1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399" name="Oval 301">
                <a:extLst>
                  <a:ext uri="{FF2B5EF4-FFF2-40B4-BE49-F238E27FC236}">
                    <a16:creationId xmlns:a16="http://schemas.microsoft.com/office/drawing/2014/main" id="{A9DD80A3-782A-FC41-7CEB-1417760733D2}"/>
                  </a:ext>
                </a:extLst>
              </p:cNvPr>
              <p:cNvSpPr>
                <a:spLocks noChangeArrowheads="1"/>
              </p:cNvSpPr>
              <p:nvPr/>
            </p:nvSpPr>
            <p:spPr bwMode="auto">
              <a:xfrm>
                <a:off x="6064" y="2857"/>
                <a:ext cx="11" cy="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400" name="Oval 302">
                <a:extLst>
                  <a:ext uri="{FF2B5EF4-FFF2-40B4-BE49-F238E27FC236}">
                    <a16:creationId xmlns:a16="http://schemas.microsoft.com/office/drawing/2014/main" id="{5BD7A5AC-3D39-527D-CE93-DEFCE903CA7E}"/>
                  </a:ext>
                </a:extLst>
              </p:cNvPr>
              <p:cNvSpPr>
                <a:spLocks noChangeArrowheads="1"/>
              </p:cNvSpPr>
              <p:nvPr/>
            </p:nvSpPr>
            <p:spPr bwMode="auto">
              <a:xfrm>
                <a:off x="5822" y="3017"/>
                <a:ext cx="11" cy="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401" name="Oval 303">
                <a:extLst>
                  <a:ext uri="{FF2B5EF4-FFF2-40B4-BE49-F238E27FC236}">
                    <a16:creationId xmlns:a16="http://schemas.microsoft.com/office/drawing/2014/main" id="{245ED781-9DC9-7B23-EB14-9EF086852100}"/>
                  </a:ext>
                </a:extLst>
              </p:cNvPr>
              <p:cNvSpPr>
                <a:spLocks noChangeArrowheads="1"/>
              </p:cNvSpPr>
              <p:nvPr/>
            </p:nvSpPr>
            <p:spPr bwMode="auto">
              <a:xfrm>
                <a:off x="5932" y="3006"/>
                <a:ext cx="9" cy="1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402" name="Oval 304">
                <a:extLst>
                  <a:ext uri="{FF2B5EF4-FFF2-40B4-BE49-F238E27FC236}">
                    <a16:creationId xmlns:a16="http://schemas.microsoft.com/office/drawing/2014/main" id="{1ABD1E41-773E-AC5C-D555-51FFC36C54B1}"/>
                  </a:ext>
                </a:extLst>
              </p:cNvPr>
              <p:cNvSpPr>
                <a:spLocks noChangeArrowheads="1"/>
              </p:cNvSpPr>
              <p:nvPr/>
            </p:nvSpPr>
            <p:spPr bwMode="auto">
              <a:xfrm>
                <a:off x="5993" y="2922"/>
                <a:ext cx="10" cy="1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403" name="Oval 305">
                <a:extLst>
                  <a:ext uri="{FF2B5EF4-FFF2-40B4-BE49-F238E27FC236}">
                    <a16:creationId xmlns:a16="http://schemas.microsoft.com/office/drawing/2014/main" id="{4F0F7E4A-D5DB-EE12-B469-F6796FF7AC66}"/>
                  </a:ext>
                </a:extLst>
              </p:cNvPr>
              <p:cNvSpPr>
                <a:spLocks noChangeArrowheads="1"/>
              </p:cNvSpPr>
              <p:nvPr/>
            </p:nvSpPr>
            <p:spPr bwMode="auto">
              <a:xfrm>
                <a:off x="6211" y="2865"/>
                <a:ext cx="10" cy="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404" name="Oval 306">
                <a:extLst>
                  <a:ext uri="{FF2B5EF4-FFF2-40B4-BE49-F238E27FC236}">
                    <a16:creationId xmlns:a16="http://schemas.microsoft.com/office/drawing/2014/main" id="{23E5F281-B24D-5425-01B5-2021EC1A6DFD}"/>
                  </a:ext>
                </a:extLst>
              </p:cNvPr>
              <p:cNvSpPr>
                <a:spLocks noChangeArrowheads="1"/>
              </p:cNvSpPr>
              <p:nvPr/>
            </p:nvSpPr>
            <p:spPr bwMode="auto">
              <a:xfrm>
                <a:off x="6113" y="2877"/>
                <a:ext cx="10" cy="1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405" name="Oval 307">
                <a:extLst>
                  <a:ext uri="{FF2B5EF4-FFF2-40B4-BE49-F238E27FC236}">
                    <a16:creationId xmlns:a16="http://schemas.microsoft.com/office/drawing/2014/main" id="{081560BB-FE4C-1F9C-42AA-150284BE1A44}"/>
                  </a:ext>
                </a:extLst>
              </p:cNvPr>
              <p:cNvSpPr>
                <a:spLocks noChangeArrowheads="1"/>
              </p:cNvSpPr>
              <p:nvPr/>
            </p:nvSpPr>
            <p:spPr bwMode="auto">
              <a:xfrm>
                <a:off x="6083" y="2957"/>
                <a:ext cx="10" cy="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406" name="Oval 308">
                <a:extLst>
                  <a:ext uri="{FF2B5EF4-FFF2-40B4-BE49-F238E27FC236}">
                    <a16:creationId xmlns:a16="http://schemas.microsoft.com/office/drawing/2014/main" id="{FAC238C7-4C10-E2D6-F52E-38AFBA025000}"/>
                  </a:ext>
                </a:extLst>
              </p:cNvPr>
              <p:cNvSpPr>
                <a:spLocks noChangeArrowheads="1"/>
              </p:cNvSpPr>
              <p:nvPr/>
            </p:nvSpPr>
            <p:spPr bwMode="auto">
              <a:xfrm>
                <a:off x="5973" y="3044"/>
                <a:ext cx="9" cy="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407" name="Oval 309">
                <a:extLst>
                  <a:ext uri="{FF2B5EF4-FFF2-40B4-BE49-F238E27FC236}">
                    <a16:creationId xmlns:a16="http://schemas.microsoft.com/office/drawing/2014/main" id="{9B9D146A-582E-8D5D-5947-D942A70B50AF}"/>
                  </a:ext>
                </a:extLst>
              </p:cNvPr>
              <p:cNvSpPr>
                <a:spLocks noChangeArrowheads="1"/>
              </p:cNvSpPr>
              <p:nvPr/>
            </p:nvSpPr>
            <p:spPr bwMode="auto">
              <a:xfrm>
                <a:off x="6236" y="3104"/>
                <a:ext cx="9" cy="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408" name="Oval 310">
                <a:extLst>
                  <a:ext uri="{FF2B5EF4-FFF2-40B4-BE49-F238E27FC236}">
                    <a16:creationId xmlns:a16="http://schemas.microsoft.com/office/drawing/2014/main" id="{BB329A21-6DFB-CB44-826B-4EB21FA19329}"/>
                  </a:ext>
                </a:extLst>
              </p:cNvPr>
              <p:cNvSpPr>
                <a:spLocks noChangeArrowheads="1"/>
              </p:cNvSpPr>
              <p:nvPr/>
            </p:nvSpPr>
            <p:spPr bwMode="auto">
              <a:xfrm>
                <a:off x="6180" y="2946"/>
                <a:ext cx="9" cy="1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409" name="Oval 311">
                <a:extLst>
                  <a:ext uri="{FF2B5EF4-FFF2-40B4-BE49-F238E27FC236}">
                    <a16:creationId xmlns:a16="http://schemas.microsoft.com/office/drawing/2014/main" id="{D080111E-BACD-DCCE-39C8-5141AF63FB58}"/>
                  </a:ext>
                </a:extLst>
              </p:cNvPr>
              <p:cNvSpPr>
                <a:spLocks noChangeArrowheads="1"/>
              </p:cNvSpPr>
              <p:nvPr/>
            </p:nvSpPr>
            <p:spPr bwMode="auto">
              <a:xfrm>
                <a:off x="6148" y="2918"/>
                <a:ext cx="9" cy="1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410" name="Oval 312">
                <a:extLst>
                  <a:ext uri="{FF2B5EF4-FFF2-40B4-BE49-F238E27FC236}">
                    <a16:creationId xmlns:a16="http://schemas.microsoft.com/office/drawing/2014/main" id="{BF4D534B-5C89-DDE1-C633-0821AE22D6B3}"/>
                  </a:ext>
                </a:extLst>
              </p:cNvPr>
              <p:cNvSpPr>
                <a:spLocks noChangeArrowheads="1"/>
              </p:cNvSpPr>
              <p:nvPr/>
            </p:nvSpPr>
            <p:spPr bwMode="auto">
              <a:xfrm>
                <a:off x="6072" y="3045"/>
                <a:ext cx="11" cy="1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411" name="Oval 313">
                <a:extLst>
                  <a:ext uri="{FF2B5EF4-FFF2-40B4-BE49-F238E27FC236}">
                    <a16:creationId xmlns:a16="http://schemas.microsoft.com/office/drawing/2014/main" id="{D7429C6C-8900-2EBD-D6DF-A9CA0D3D90E8}"/>
                  </a:ext>
                </a:extLst>
              </p:cNvPr>
              <p:cNvSpPr>
                <a:spLocks noChangeArrowheads="1"/>
              </p:cNvSpPr>
              <p:nvPr/>
            </p:nvSpPr>
            <p:spPr bwMode="auto">
              <a:xfrm>
                <a:off x="6207" y="3038"/>
                <a:ext cx="9" cy="1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412" name="Oval 314">
                <a:extLst>
                  <a:ext uri="{FF2B5EF4-FFF2-40B4-BE49-F238E27FC236}">
                    <a16:creationId xmlns:a16="http://schemas.microsoft.com/office/drawing/2014/main" id="{D43C25AD-013A-C28F-46B8-6985C3DE098F}"/>
                  </a:ext>
                </a:extLst>
              </p:cNvPr>
              <p:cNvSpPr>
                <a:spLocks noChangeArrowheads="1"/>
              </p:cNvSpPr>
              <p:nvPr/>
            </p:nvSpPr>
            <p:spPr bwMode="auto">
              <a:xfrm>
                <a:off x="6426" y="3123"/>
                <a:ext cx="9" cy="1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413" name="Oval 315">
                <a:extLst>
                  <a:ext uri="{FF2B5EF4-FFF2-40B4-BE49-F238E27FC236}">
                    <a16:creationId xmlns:a16="http://schemas.microsoft.com/office/drawing/2014/main" id="{3C473999-9D12-3437-8825-18339E9C16E7}"/>
                  </a:ext>
                </a:extLst>
              </p:cNvPr>
              <p:cNvSpPr>
                <a:spLocks noChangeArrowheads="1"/>
              </p:cNvSpPr>
              <p:nvPr/>
            </p:nvSpPr>
            <p:spPr bwMode="auto">
              <a:xfrm>
                <a:off x="6279" y="3255"/>
                <a:ext cx="9" cy="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414" name="Oval 316">
                <a:extLst>
                  <a:ext uri="{FF2B5EF4-FFF2-40B4-BE49-F238E27FC236}">
                    <a16:creationId xmlns:a16="http://schemas.microsoft.com/office/drawing/2014/main" id="{4B761053-8E57-8795-5F86-16E455480122}"/>
                  </a:ext>
                </a:extLst>
              </p:cNvPr>
              <p:cNvSpPr>
                <a:spLocks noChangeArrowheads="1"/>
              </p:cNvSpPr>
              <p:nvPr/>
            </p:nvSpPr>
            <p:spPr bwMode="auto">
              <a:xfrm>
                <a:off x="5746" y="3516"/>
                <a:ext cx="10" cy="1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415" name="Oval 317">
                <a:extLst>
                  <a:ext uri="{FF2B5EF4-FFF2-40B4-BE49-F238E27FC236}">
                    <a16:creationId xmlns:a16="http://schemas.microsoft.com/office/drawing/2014/main" id="{70E8266A-05F7-FB13-F9B4-98C264103873}"/>
                  </a:ext>
                </a:extLst>
              </p:cNvPr>
              <p:cNvSpPr>
                <a:spLocks noChangeArrowheads="1"/>
              </p:cNvSpPr>
              <p:nvPr/>
            </p:nvSpPr>
            <p:spPr bwMode="auto">
              <a:xfrm>
                <a:off x="6216" y="3403"/>
                <a:ext cx="11" cy="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416" name="Oval 318">
                <a:extLst>
                  <a:ext uri="{FF2B5EF4-FFF2-40B4-BE49-F238E27FC236}">
                    <a16:creationId xmlns:a16="http://schemas.microsoft.com/office/drawing/2014/main" id="{73DDCFEE-0C51-5B07-AA77-00B0AE2E75C7}"/>
                  </a:ext>
                </a:extLst>
              </p:cNvPr>
              <p:cNvSpPr>
                <a:spLocks noChangeArrowheads="1"/>
              </p:cNvSpPr>
              <p:nvPr/>
            </p:nvSpPr>
            <p:spPr bwMode="auto">
              <a:xfrm>
                <a:off x="5922" y="3480"/>
                <a:ext cx="11" cy="1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417" name="Oval 319">
                <a:extLst>
                  <a:ext uri="{FF2B5EF4-FFF2-40B4-BE49-F238E27FC236}">
                    <a16:creationId xmlns:a16="http://schemas.microsoft.com/office/drawing/2014/main" id="{0473116D-761F-C92D-294C-9F2ACEDAEFDF}"/>
                  </a:ext>
                </a:extLst>
              </p:cNvPr>
              <p:cNvSpPr>
                <a:spLocks noChangeArrowheads="1"/>
              </p:cNvSpPr>
              <p:nvPr/>
            </p:nvSpPr>
            <p:spPr bwMode="auto">
              <a:xfrm>
                <a:off x="5881" y="3464"/>
                <a:ext cx="11" cy="1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418" name="Oval 320">
                <a:extLst>
                  <a:ext uri="{FF2B5EF4-FFF2-40B4-BE49-F238E27FC236}">
                    <a16:creationId xmlns:a16="http://schemas.microsoft.com/office/drawing/2014/main" id="{854715D0-3C7F-672D-5D58-924CDB16C1BA}"/>
                  </a:ext>
                </a:extLst>
              </p:cNvPr>
              <p:cNvSpPr>
                <a:spLocks noChangeArrowheads="1"/>
              </p:cNvSpPr>
              <p:nvPr/>
            </p:nvSpPr>
            <p:spPr bwMode="auto">
              <a:xfrm>
                <a:off x="5822" y="3443"/>
                <a:ext cx="11" cy="1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419" name="Oval 321">
                <a:extLst>
                  <a:ext uri="{FF2B5EF4-FFF2-40B4-BE49-F238E27FC236}">
                    <a16:creationId xmlns:a16="http://schemas.microsoft.com/office/drawing/2014/main" id="{3170756C-D611-CF81-9239-561D93456362}"/>
                  </a:ext>
                </a:extLst>
              </p:cNvPr>
              <p:cNvSpPr>
                <a:spLocks noChangeArrowheads="1"/>
              </p:cNvSpPr>
              <p:nvPr/>
            </p:nvSpPr>
            <p:spPr bwMode="auto">
              <a:xfrm>
                <a:off x="5906" y="3466"/>
                <a:ext cx="11" cy="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420" name="Oval 322">
                <a:extLst>
                  <a:ext uri="{FF2B5EF4-FFF2-40B4-BE49-F238E27FC236}">
                    <a16:creationId xmlns:a16="http://schemas.microsoft.com/office/drawing/2014/main" id="{3812F46A-0E95-CCCB-4E99-BB443229063F}"/>
                  </a:ext>
                </a:extLst>
              </p:cNvPr>
              <p:cNvSpPr>
                <a:spLocks noChangeArrowheads="1"/>
              </p:cNvSpPr>
              <p:nvPr/>
            </p:nvSpPr>
            <p:spPr bwMode="auto">
              <a:xfrm>
                <a:off x="5820" y="3228"/>
                <a:ext cx="9" cy="1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421" name="Oval 323">
                <a:extLst>
                  <a:ext uri="{FF2B5EF4-FFF2-40B4-BE49-F238E27FC236}">
                    <a16:creationId xmlns:a16="http://schemas.microsoft.com/office/drawing/2014/main" id="{7BDC44EB-0ECA-9233-D275-44DB53274120}"/>
                  </a:ext>
                </a:extLst>
              </p:cNvPr>
              <p:cNvSpPr>
                <a:spLocks noChangeArrowheads="1"/>
              </p:cNvSpPr>
              <p:nvPr/>
            </p:nvSpPr>
            <p:spPr bwMode="auto">
              <a:xfrm>
                <a:off x="6355" y="3196"/>
                <a:ext cx="10" cy="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422" name="Oval 324">
                <a:extLst>
                  <a:ext uri="{FF2B5EF4-FFF2-40B4-BE49-F238E27FC236}">
                    <a16:creationId xmlns:a16="http://schemas.microsoft.com/office/drawing/2014/main" id="{9F8D6C5E-F9B0-2E64-CA3C-950F2B8DD06C}"/>
                  </a:ext>
                </a:extLst>
              </p:cNvPr>
              <p:cNvSpPr>
                <a:spLocks noChangeArrowheads="1"/>
              </p:cNvSpPr>
              <p:nvPr/>
            </p:nvSpPr>
            <p:spPr bwMode="auto">
              <a:xfrm>
                <a:off x="6647" y="3188"/>
                <a:ext cx="9" cy="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423" name="Oval 325">
                <a:extLst>
                  <a:ext uri="{FF2B5EF4-FFF2-40B4-BE49-F238E27FC236}">
                    <a16:creationId xmlns:a16="http://schemas.microsoft.com/office/drawing/2014/main" id="{60EA40F6-F1AD-F7C9-9DB2-30EB812F292D}"/>
                  </a:ext>
                </a:extLst>
              </p:cNvPr>
              <p:cNvSpPr>
                <a:spLocks noChangeArrowheads="1"/>
              </p:cNvSpPr>
              <p:nvPr/>
            </p:nvSpPr>
            <p:spPr bwMode="auto">
              <a:xfrm>
                <a:off x="6522" y="3503"/>
                <a:ext cx="9" cy="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424" name="Oval 326">
                <a:extLst>
                  <a:ext uri="{FF2B5EF4-FFF2-40B4-BE49-F238E27FC236}">
                    <a16:creationId xmlns:a16="http://schemas.microsoft.com/office/drawing/2014/main" id="{6AE86ADB-58B1-66B8-39D6-98BF2DA5622A}"/>
                  </a:ext>
                </a:extLst>
              </p:cNvPr>
              <p:cNvSpPr>
                <a:spLocks noChangeArrowheads="1"/>
              </p:cNvSpPr>
              <p:nvPr/>
            </p:nvSpPr>
            <p:spPr bwMode="auto">
              <a:xfrm>
                <a:off x="6499" y="3228"/>
                <a:ext cx="11" cy="1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425" name="Oval 327">
                <a:extLst>
                  <a:ext uri="{FF2B5EF4-FFF2-40B4-BE49-F238E27FC236}">
                    <a16:creationId xmlns:a16="http://schemas.microsoft.com/office/drawing/2014/main" id="{5D115117-BA2F-85A6-74AD-67719D5479E6}"/>
                  </a:ext>
                </a:extLst>
              </p:cNvPr>
              <p:cNvSpPr>
                <a:spLocks noChangeArrowheads="1"/>
              </p:cNvSpPr>
              <p:nvPr/>
            </p:nvSpPr>
            <p:spPr bwMode="auto">
              <a:xfrm>
                <a:off x="6639" y="3373"/>
                <a:ext cx="11" cy="1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426" name="Oval 328">
                <a:extLst>
                  <a:ext uri="{FF2B5EF4-FFF2-40B4-BE49-F238E27FC236}">
                    <a16:creationId xmlns:a16="http://schemas.microsoft.com/office/drawing/2014/main" id="{B243BAA3-CD8B-9838-63FA-55D42A69A3EB}"/>
                  </a:ext>
                </a:extLst>
              </p:cNvPr>
              <p:cNvSpPr>
                <a:spLocks noChangeArrowheads="1"/>
              </p:cNvSpPr>
              <p:nvPr/>
            </p:nvSpPr>
            <p:spPr bwMode="auto">
              <a:xfrm>
                <a:off x="6871" y="3439"/>
                <a:ext cx="11" cy="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427" name="Oval 329">
                <a:extLst>
                  <a:ext uri="{FF2B5EF4-FFF2-40B4-BE49-F238E27FC236}">
                    <a16:creationId xmlns:a16="http://schemas.microsoft.com/office/drawing/2014/main" id="{BA567E3F-3E03-6345-6E0B-D92DBBF44BCD}"/>
                  </a:ext>
                </a:extLst>
              </p:cNvPr>
              <p:cNvSpPr>
                <a:spLocks noChangeArrowheads="1"/>
              </p:cNvSpPr>
              <p:nvPr/>
            </p:nvSpPr>
            <p:spPr bwMode="auto">
              <a:xfrm>
                <a:off x="6347" y="3098"/>
                <a:ext cx="10" cy="1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428" name="Oval 330">
                <a:extLst>
                  <a:ext uri="{FF2B5EF4-FFF2-40B4-BE49-F238E27FC236}">
                    <a16:creationId xmlns:a16="http://schemas.microsoft.com/office/drawing/2014/main" id="{4D68EECC-DD2E-37A2-644E-7E5D755AE4C1}"/>
                  </a:ext>
                </a:extLst>
              </p:cNvPr>
              <p:cNvSpPr>
                <a:spLocks noChangeArrowheads="1"/>
              </p:cNvSpPr>
              <p:nvPr/>
            </p:nvSpPr>
            <p:spPr bwMode="auto">
              <a:xfrm>
                <a:off x="6013" y="3001"/>
                <a:ext cx="11" cy="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429" name="Oval 331">
                <a:extLst>
                  <a:ext uri="{FF2B5EF4-FFF2-40B4-BE49-F238E27FC236}">
                    <a16:creationId xmlns:a16="http://schemas.microsoft.com/office/drawing/2014/main" id="{D2A54574-F231-7F75-796B-0EB4A3BD7BA7}"/>
                  </a:ext>
                </a:extLst>
              </p:cNvPr>
              <p:cNvSpPr>
                <a:spLocks noChangeArrowheads="1"/>
              </p:cNvSpPr>
              <p:nvPr/>
            </p:nvSpPr>
            <p:spPr bwMode="auto">
              <a:xfrm>
                <a:off x="5772" y="3045"/>
                <a:ext cx="10" cy="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430" name="Oval 332">
                <a:extLst>
                  <a:ext uri="{FF2B5EF4-FFF2-40B4-BE49-F238E27FC236}">
                    <a16:creationId xmlns:a16="http://schemas.microsoft.com/office/drawing/2014/main" id="{3D1B1B1F-4DEE-0C01-F100-8295F6106472}"/>
                  </a:ext>
                </a:extLst>
              </p:cNvPr>
              <p:cNvSpPr>
                <a:spLocks noChangeArrowheads="1"/>
              </p:cNvSpPr>
              <p:nvPr/>
            </p:nvSpPr>
            <p:spPr bwMode="auto">
              <a:xfrm>
                <a:off x="5738" y="2993"/>
                <a:ext cx="10" cy="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431" name="Oval 333">
                <a:extLst>
                  <a:ext uri="{FF2B5EF4-FFF2-40B4-BE49-F238E27FC236}">
                    <a16:creationId xmlns:a16="http://schemas.microsoft.com/office/drawing/2014/main" id="{61A2C14E-513D-38DD-0CC4-DF6C79A2A324}"/>
                  </a:ext>
                </a:extLst>
              </p:cNvPr>
              <p:cNvSpPr>
                <a:spLocks noChangeArrowheads="1"/>
              </p:cNvSpPr>
              <p:nvPr/>
            </p:nvSpPr>
            <p:spPr bwMode="auto">
              <a:xfrm>
                <a:off x="5692" y="3014"/>
                <a:ext cx="9" cy="1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432" name="Oval 334">
                <a:extLst>
                  <a:ext uri="{FF2B5EF4-FFF2-40B4-BE49-F238E27FC236}">
                    <a16:creationId xmlns:a16="http://schemas.microsoft.com/office/drawing/2014/main" id="{D2249350-BF5A-D055-F1DC-1018D6222564}"/>
                  </a:ext>
                </a:extLst>
              </p:cNvPr>
              <p:cNvSpPr>
                <a:spLocks noChangeArrowheads="1"/>
              </p:cNvSpPr>
              <p:nvPr/>
            </p:nvSpPr>
            <p:spPr bwMode="auto">
              <a:xfrm>
                <a:off x="5702" y="3033"/>
                <a:ext cx="11" cy="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433" name="Oval 335">
                <a:extLst>
                  <a:ext uri="{FF2B5EF4-FFF2-40B4-BE49-F238E27FC236}">
                    <a16:creationId xmlns:a16="http://schemas.microsoft.com/office/drawing/2014/main" id="{5DB2C19B-2308-623B-220A-8852026E3869}"/>
                  </a:ext>
                </a:extLst>
              </p:cNvPr>
              <p:cNvSpPr>
                <a:spLocks noChangeArrowheads="1"/>
              </p:cNvSpPr>
              <p:nvPr/>
            </p:nvSpPr>
            <p:spPr bwMode="auto">
              <a:xfrm>
                <a:off x="5478" y="3029"/>
                <a:ext cx="11" cy="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434" name="Oval 336">
                <a:extLst>
                  <a:ext uri="{FF2B5EF4-FFF2-40B4-BE49-F238E27FC236}">
                    <a16:creationId xmlns:a16="http://schemas.microsoft.com/office/drawing/2014/main" id="{18ADF973-672F-FEC5-C369-09A0E27FA6DB}"/>
                  </a:ext>
                </a:extLst>
              </p:cNvPr>
              <p:cNvSpPr>
                <a:spLocks noChangeArrowheads="1"/>
              </p:cNvSpPr>
              <p:nvPr/>
            </p:nvSpPr>
            <p:spPr bwMode="auto">
              <a:xfrm>
                <a:off x="5518" y="3004"/>
                <a:ext cx="9" cy="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435" name="Oval 337">
                <a:extLst>
                  <a:ext uri="{FF2B5EF4-FFF2-40B4-BE49-F238E27FC236}">
                    <a16:creationId xmlns:a16="http://schemas.microsoft.com/office/drawing/2014/main" id="{E488E8F1-1169-6A8B-D114-B928F7A9E358}"/>
                  </a:ext>
                </a:extLst>
              </p:cNvPr>
              <p:cNvSpPr>
                <a:spLocks noChangeArrowheads="1"/>
              </p:cNvSpPr>
              <p:nvPr/>
            </p:nvSpPr>
            <p:spPr bwMode="auto">
              <a:xfrm>
                <a:off x="5519" y="3044"/>
                <a:ext cx="11" cy="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436" name="Oval 338">
                <a:extLst>
                  <a:ext uri="{FF2B5EF4-FFF2-40B4-BE49-F238E27FC236}">
                    <a16:creationId xmlns:a16="http://schemas.microsoft.com/office/drawing/2014/main" id="{9CFE298E-431E-2E80-9B89-13AD2263798F}"/>
                  </a:ext>
                </a:extLst>
              </p:cNvPr>
              <p:cNvSpPr>
                <a:spLocks noChangeArrowheads="1"/>
              </p:cNvSpPr>
              <p:nvPr/>
            </p:nvSpPr>
            <p:spPr bwMode="auto">
              <a:xfrm>
                <a:off x="5506" y="3038"/>
                <a:ext cx="9" cy="1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437" name="Oval 339">
                <a:extLst>
                  <a:ext uri="{FF2B5EF4-FFF2-40B4-BE49-F238E27FC236}">
                    <a16:creationId xmlns:a16="http://schemas.microsoft.com/office/drawing/2014/main" id="{759E5D70-2D81-F330-2426-CDA10809A11B}"/>
                  </a:ext>
                </a:extLst>
              </p:cNvPr>
              <p:cNvSpPr>
                <a:spLocks noChangeArrowheads="1"/>
              </p:cNvSpPr>
              <p:nvPr/>
            </p:nvSpPr>
            <p:spPr bwMode="auto">
              <a:xfrm>
                <a:off x="5664" y="2800"/>
                <a:ext cx="10" cy="1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438" name="Oval 340">
                <a:extLst>
                  <a:ext uri="{FF2B5EF4-FFF2-40B4-BE49-F238E27FC236}">
                    <a16:creationId xmlns:a16="http://schemas.microsoft.com/office/drawing/2014/main" id="{11F405E2-7826-08E4-8657-4C18D1D705B2}"/>
                  </a:ext>
                </a:extLst>
              </p:cNvPr>
              <p:cNvSpPr>
                <a:spLocks noChangeArrowheads="1"/>
              </p:cNvSpPr>
              <p:nvPr/>
            </p:nvSpPr>
            <p:spPr bwMode="auto">
              <a:xfrm>
                <a:off x="5545" y="2945"/>
                <a:ext cx="9" cy="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439" name="Oval 341">
                <a:extLst>
                  <a:ext uri="{FF2B5EF4-FFF2-40B4-BE49-F238E27FC236}">
                    <a16:creationId xmlns:a16="http://schemas.microsoft.com/office/drawing/2014/main" id="{2A182275-A1D4-0599-B18E-C636636EF8F2}"/>
                  </a:ext>
                </a:extLst>
              </p:cNvPr>
              <p:cNvSpPr>
                <a:spLocks noChangeArrowheads="1"/>
              </p:cNvSpPr>
              <p:nvPr/>
            </p:nvSpPr>
            <p:spPr bwMode="auto">
              <a:xfrm>
                <a:off x="5662" y="2763"/>
                <a:ext cx="10" cy="1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440" name="Oval 342">
                <a:extLst>
                  <a:ext uri="{FF2B5EF4-FFF2-40B4-BE49-F238E27FC236}">
                    <a16:creationId xmlns:a16="http://schemas.microsoft.com/office/drawing/2014/main" id="{2A2FEC6F-F1F4-297C-F2E0-6DD49BAD6D4D}"/>
                  </a:ext>
                </a:extLst>
              </p:cNvPr>
              <p:cNvSpPr>
                <a:spLocks noChangeArrowheads="1"/>
              </p:cNvSpPr>
              <p:nvPr/>
            </p:nvSpPr>
            <p:spPr bwMode="auto">
              <a:xfrm>
                <a:off x="5577" y="2757"/>
                <a:ext cx="9" cy="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441" name="Oval 343">
                <a:extLst>
                  <a:ext uri="{FF2B5EF4-FFF2-40B4-BE49-F238E27FC236}">
                    <a16:creationId xmlns:a16="http://schemas.microsoft.com/office/drawing/2014/main" id="{0655543B-67A9-8310-C3FF-1C9DA25ADB05}"/>
                  </a:ext>
                </a:extLst>
              </p:cNvPr>
              <p:cNvSpPr>
                <a:spLocks noChangeArrowheads="1"/>
              </p:cNvSpPr>
              <p:nvPr/>
            </p:nvSpPr>
            <p:spPr bwMode="auto">
              <a:xfrm>
                <a:off x="5583" y="2726"/>
                <a:ext cx="10" cy="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442" name="Oval 344">
                <a:extLst>
                  <a:ext uri="{FF2B5EF4-FFF2-40B4-BE49-F238E27FC236}">
                    <a16:creationId xmlns:a16="http://schemas.microsoft.com/office/drawing/2014/main" id="{1CCE1A81-8B86-D946-6453-D5D9448A424F}"/>
                  </a:ext>
                </a:extLst>
              </p:cNvPr>
              <p:cNvSpPr>
                <a:spLocks noChangeArrowheads="1"/>
              </p:cNvSpPr>
              <p:nvPr/>
            </p:nvSpPr>
            <p:spPr bwMode="auto">
              <a:xfrm>
                <a:off x="5539" y="2686"/>
                <a:ext cx="10" cy="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443" name="Oval 345">
                <a:extLst>
                  <a:ext uri="{FF2B5EF4-FFF2-40B4-BE49-F238E27FC236}">
                    <a16:creationId xmlns:a16="http://schemas.microsoft.com/office/drawing/2014/main" id="{89DEF621-8169-9E73-9345-71BECAB7D35E}"/>
                  </a:ext>
                </a:extLst>
              </p:cNvPr>
              <p:cNvSpPr>
                <a:spLocks noChangeArrowheads="1"/>
              </p:cNvSpPr>
              <p:nvPr/>
            </p:nvSpPr>
            <p:spPr bwMode="auto">
              <a:xfrm>
                <a:off x="5509" y="2796"/>
                <a:ext cx="9" cy="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444" name="Oval 346">
                <a:extLst>
                  <a:ext uri="{FF2B5EF4-FFF2-40B4-BE49-F238E27FC236}">
                    <a16:creationId xmlns:a16="http://schemas.microsoft.com/office/drawing/2014/main" id="{714E5DBE-10D1-B487-4913-FFEA236A2A31}"/>
                  </a:ext>
                </a:extLst>
              </p:cNvPr>
              <p:cNvSpPr>
                <a:spLocks noChangeArrowheads="1"/>
              </p:cNvSpPr>
              <p:nvPr/>
            </p:nvSpPr>
            <p:spPr bwMode="auto">
              <a:xfrm>
                <a:off x="5503" y="2766"/>
                <a:ext cx="11" cy="1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445" name="Oval 347">
                <a:extLst>
                  <a:ext uri="{FF2B5EF4-FFF2-40B4-BE49-F238E27FC236}">
                    <a16:creationId xmlns:a16="http://schemas.microsoft.com/office/drawing/2014/main" id="{EF634961-DC2F-90CB-5B95-F03B908A7850}"/>
                  </a:ext>
                </a:extLst>
              </p:cNvPr>
              <p:cNvSpPr>
                <a:spLocks noChangeArrowheads="1"/>
              </p:cNvSpPr>
              <p:nvPr/>
            </p:nvSpPr>
            <p:spPr bwMode="auto">
              <a:xfrm>
                <a:off x="5447" y="2747"/>
                <a:ext cx="11" cy="1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446" name="Oval 348">
                <a:extLst>
                  <a:ext uri="{FF2B5EF4-FFF2-40B4-BE49-F238E27FC236}">
                    <a16:creationId xmlns:a16="http://schemas.microsoft.com/office/drawing/2014/main" id="{DC0C730B-A1E3-5BAD-903D-530D39A87176}"/>
                  </a:ext>
                </a:extLst>
              </p:cNvPr>
              <p:cNvSpPr>
                <a:spLocks noChangeArrowheads="1"/>
              </p:cNvSpPr>
              <p:nvPr/>
            </p:nvSpPr>
            <p:spPr bwMode="auto">
              <a:xfrm>
                <a:off x="5422" y="2741"/>
                <a:ext cx="9" cy="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447" name="Oval 349">
                <a:extLst>
                  <a:ext uri="{FF2B5EF4-FFF2-40B4-BE49-F238E27FC236}">
                    <a16:creationId xmlns:a16="http://schemas.microsoft.com/office/drawing/2014/main" id="{FC868696-6563-4DBD-EC63-FE596B9531A0}"/>
                  </a:ext>
                </a:extLst>
              </p:cNvPr>
              <p:cNvSpPr>
                <a:spLocks noChangeArrowheads="1"/>
              </p:cNvSpPr>
              <p:nvPr/>
            </p:nvSpPr>
            <p:spPr bwMode="auto">
              <a:xfrm>
                <a:off x="5389" y="2742"/>
                <a:ext cx="9" cy="1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448" name="Oval 350">
                <a:extLst>
                  <a:ext uri="{FF2B5EF4-FFF2-40B4-BE49-F238E27FC236}">
                    <a16:creationId xmlns:a16="http://schemas.microsoft.com/office/drawing/2014/main" id="{47751492-4E91-3ADE-6559-63A5E1F2C8EB}"/>
                  </a:ext>
                </a:extLst>
              </p:cNvPr>
              <p:cNvSpPr>
                <a:spLocks noChangeArrowheads="1"/>
              </p:cNvSpPr>
              <p:nvPr/>
            </p:nvSpPr>
            <p:spPr bwMode="auto">
              <a:xfrm>
                <a:off x="5413" y="2705"/>
                <a:ext cx="9" cy="1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449" name="Oval 351">
                <a:extLst>
                  <a:ext uri="{FF2B5EF4-FFF2-40B4-BE49-F238E27FC236}">
                    <a16:creationId xmlns:a16="http://schemas.microsoft.com/office/drawing/2014/main" id="{15A9780E-9F8A-0C66-A2D3-50B3151EA153}"/>
                  </a:ext>
                </a:extLst>
              </p:cNvPr>
              <p:cNvSpPr>
                <a:spLocks noChangeArrowheads="1"/>
              </p:cNvSpPr>
              <p:nvPr/>
            </p:nvSpPr>
            <p:spPr bwMode="auto">
              <a:xfrm>
                <a:off x="5370" y="2719"/>
                <a:ext cx="9" cy="1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450" name="Oval 352">
                <a:extLst>
                  <a:ext uri="{FF2B5EF4-FFF2-40B4-BE49-F238E27FC236}">
                    <a16:creationId xmlns:a16="http://schemas.microsoft.com/office/drawing/2014/main" id="{B1767A1C-F547-8368-E421-E821D240DB78}"/>
                  </a:ext>
                </a:extLst>
              </p:cNvPr>
              <p:cNvSpPr>
                <a:spLocks noChangeArrowheads="1"/>
              </p:cNvSpPr>
              <p:nvPr/>
            </p:nvSpPr>
            <p:spPr bwMode="auto">
              <a:xfrm>
                <a:off x="5331" y="2729"/>
                <a:ext cx="11" cy="1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451" name="Oval 353">
                <a:extLst>
                  <a:ext uri="{FF2B5EF4-FFF2-40B4-BE49-F238E27FC236}">
                    <a16:creationId xmlns:a16="http://schemas.microsoft.com/office/drawing/2014/main" id="{E03000FC-4457-8576-9F84-AEA2E0023160}"/>
                  </a:ext>
                </a:extLst>
              </p:cNvPr>
              <p:cNvSpPr>
                <a:spLocks noChangeArrowheads="1"/>
              </p:cNvSpPr>
              <p:nvPr/>
            </p:nvSpPr>
            <p:spPr bwMode="auto">
              <a:xfrm>
                <a:off x="5327" y="2633"/>
                <a:ext cx="10" cy="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452" name="Oval 354">
                <a:extLst>
                  <a:ext uri="{FF2B5EF4-FFF2-40B4-BE49-F238E27FC236}">
                    <a16:creationId xmlns:a16="http://schemas.microsoft.com/office/drawing/2014/main" id="{74985329-89FB-222D-53B6-D75C93512C83}"/>
                  </a:ext>
                </a:extLst>
              </p:cNvPr>
              <p:cNvSpPr>
                <a:spLocks noChangeArrowheads="1"/>
              </p:cNvSpPr>
              <p:nvPr/>
            </p:nvSpPr>
            <p:spPr bwMode="auto">
              <a:xfrm>
                <a:off x="5318" y="2707"/>
                <a:ext cx="9" cy="1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453" name="Oval 355">
                <a:extLst>
                  <a:ext uri="{FF2B5EF4-FFF2-40B4-BE49-F238E27FC236}">
                    <a16:creationId xmlns:a16="http://schemas.microsoft.com/office/drawing/2014/main" id="{6893AF49-F5FB-7E9F-4E71-4A674D5D9D8E}"/>
                  </a:ext>
                </a:extLst>
              </p:cNvPr>
              <p:cNvSpPr>
                <a:spLocks noChangeArrowheads="1"/>
              </p:cNvSpPr>
              <p:nvPr/>
            </p:nvSpPr>
            <p:spPr bwMode="auto">
              <a:xfrm>
                <a:off x="5323" y="2689"/>
                <a:ext cx="10" cy="1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454" name="Oval 356">
                <a:extLst>
                  <a:ext uri="{FF2B5EF4-FFF2-40B4-BE49-F238E27FC236}">
                    <a16:creationId xmlns:a16="http://schemas.microsoft.com/office/drawing/2014/main" id="{EA16F7B9-EC79-A0E6-1917-3A5D16244F3B}"/>
                  </a:ext>
                </a:extLst>
              </p:cNvPr>
              <p:cNvSpPr>
                <a:spLocks noChangeArrowheads="1"/>
              </p:cNvSpPr>
              <p:nvPr/>
            </p:nvSpPr>
            <p:spPr bwMode="auto">
              <a:xfrm>
                <a:off x="5335" y="2646"/>
                <a:ext cx="10" cy="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455" name="Oval 357">
                <a:extLst>
                  <a:ext uri="{FF2B5EF4-FFF2-40B4-BE49-F238E27FC236}">
                    <a16:creationId xmlns:a16="http://schemas.microsoft.com/office/drawing/2014/main" id="{5AE0A1ED-EFFF-24D4-BA8C-F8AE96A1D9AE}"/>
                  </a:ext>
                </a:extLst>
              </p:cNvPr>
              <p:cNvSpPr>
                <a:spLocks noChangeArrowheads="1"/>
              </p:cNvSpPr>
              <p:nvPr/>
            </p:nvSpPr>
            <p:spPr bwMode="auto">
              <a:xfrm>
                <a:off x="5421" y="2677"/>
                <a:ext cx="9" cy="1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456" name="Oval 358">
                <a:extLst>
                  <a:ext uri="{FF2B5EF4-FFF2-40B4-BE49-F238E27FC236}">
                    <a16:creationId xmlns:a16="http://schemas.microsoft.com/office/drawing/2014/main" id="{96872E4F-63CB-E18C-33CB-181260CFBF07}"/>
                  </a:ext>
                </a:extLst>
              </p:cNvPr>
              <p:cNvSpPr>
                <a:spLocks noChangeArrowheads="1"/>
              </p:cNvSpPr>
              <p:nvPr/>
            </p:nvSpPr>
            <p:spPr bwMode="auto">
              <a:xfrm>
                <a:off x="5387" y="2659"/>
                <a:ext cx="10" cy="1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457" name="Oval 359">
                <a:extLst>
                  <a:ext uri="{FF2B5EF4-FFF2-40B4-BE49-F238E27FC236}">
                    <a16:creationId xmlns:a16="http://schemas.microsoft.com/office/drawing/2014/main" id="{9B3F85EC-D9A9-6EFC-B637-27B3771F2045}"/>
                  </a:ext>
                </a:extLst>
              </p:cNvPr>
              <p:cNvSpPr>
                <a:spLocks noChangeArrowheads="1"/>
              </p:cNvSpPr>
              <p:nvPr/>
            </p:nvSpPr>
            <p:spPr bwMode="auto">
              <a:xfrm>
                <a:off x="5499" y="2687"/>
                <a:ext cx="10" cy="1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458" name="Oval 360">
                <a:extLst>
                  <a:ext uri="{FF2B5EF4-FFF2-40B4-BE49-F238E27FC236}">
                    <a16:creationId xmlns:a16="http://schemas.microsoft.com/office/drawing/2014/main" id="{AFAB3197-7642-D2E4-44C5-61356D61B507}"/>
                  </a:ext>
                </a:extLst>
              </p:cNvPr>
              <p:cNvSpPr>
                <a:spLocks noChangeArrowheads="1"/>
              </p:cNvSpPr>
              <p:nvPr/>
            </p:nvSpPr>
            <p:spPr bwMode="auto">
              <a:xfrm>
                <a:off x="5481" y="2703"/>
                <a:ext cx="9" cy="1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459" name="Oval 361">
                <a:extLst>
                  <a:ext uri="{FF2B5EF4-FFF2-40B4-BE49-F238E27FC236}">
                    <a16:creationId xmlns:a16="http://schemas.microsoft.com/office/drawing/2014/main" id="{BC68BB5B-268D-89BE-4CEF-F3DEA97B6667}"/>
                  </a:ext>
                </a:extLst>
              </p:cNvPr>
              <p:cNvSpPr>
                <a:spLocks noChangeArrowheads="1"/>
              </p:cNvSpPr>
              <p:nvPr/>
            </p:nvSpPr>
            <p:spPr bwMode="auto">
              <a:xfrm>
                <a:off x="5506" y="2701"/>
                <a:ext cx="11" cy="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460" name="Oval 362">
                <a:extLst>
                  <a:ext uri="{FF2B5EF4-FFF2-40B4-BE49-F238E27FC236}">
                    <a16:creationId xmlns:a16="http://schemas.microsoft.com/office/drawing/2014/main" id="{100400DB-BB4D-D98C-2AF8-5B6F459B22D0}"/>
                  </a:ext>
                </a:extLst>
              </p:cNvPr>
              <p:cNvSpPr>
                <a:spLocks noChangeArrowheads="1"/>
              </p:cNvSpPr>
              <p:nvPr/>
            </p:nvSpPr>
            <p:spPr bwMode="auto">
              <a:xfrm>
                <a:off x="5373" y="2651"/>
                <a:ext cx="9" cy="1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461" name="Oval 363">
                <a:extLst>
                  <a:ext uri="{FF2B5EF4-FFF2-40B4-BE49-F238E27FC236}">
                    <a16:creationId xmlns:a16="http://schemas.microsoft.com/office/drawing/2014/main" id="{D7C20644-E5BA-ADB1-4BC1-9E1DB706C7FA}"/>
                  </a:ext>
                </a:extLst>
              </p:cNvPr>
              <p:cNvSpPr>
                <a:spLocks noChangeArrowheads="1"/>
              </p:cNvSpPr>
              <p:nvPr/>
            </p:nvSpPr>
            <p:spPr bwMode="auto">
              <a:xfrm>
                <a:off x="5354" y="2634"/>
                <a:ext cx="9" cy="1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462" name="Oval 364">
                <a:extLst>
                  <a:ext uri="{FF2B5EF4-FFF2-40B4-BE49-F238E27FC236}">
                    <a16:creationId xmlns:a16="http://schemas.microsoft.com/office/drawing/2014/main" id="{0184FAA0-F41B-D0ED-CF7D-D80DA933D549}"/>
                  </a:ext>
                </a:extLst>
              </p:cNvPr>
              <p:cNvSpPr>
                <a:spLocks noChangeArrowheads="1"/>
              </p:cNvSpPr>
              <p:nvPr/>
            </p:nvSpPr>
            <p:spPr bwMode="auto">
              <a:xfrm>
                <a:off x="5343" y="2621"/>
                <a:ext cx="11" cy="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463" name="Oval 365">
                <a:extLst>
                  <a:ext uri="{FF2B5EF4-FFF2-40B4-BE49-F238E27FC236}">
                    <a16:creationId xmlns:a16="http://schemas.microsoft.com/office/drawing/2014/main" id="{5A2BB54A-73FB-F336-1DC3-633B4CE262FB}"/>
                  </a:ext>
                </a:extLst>
              </p:cNvPr>
              <p:cNvSpPr>
                <a:spLocks noChangeArrowheads="1"/>
              </p:cNvSpPr>
              <p:nvPr/>
            </p:nvSpPr>
            <p:spPr bwMode="auto">
              <a:xfrm>
                <a:off x="5311" y="2642"/>
                <a:ext cx="10" cy="1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464" name="Oval 366">
                <a:extLst>
                  <a:ext uri="{FF2B5EF4-FFF2-40B4-BE49-F238E27FC236}">
                    <a16:creationId xmlns:a16="http://schemas.microsoft.com/office/drawing/2014/main" id="{BA41A5B7-7B07-DF11-534C-AAD8A12BFBEE}"/>
                  </a:ext>
                </a:extLst>
              </p:cNvPr>
              <p:cNvSpPr>
                <a:spLocks noChangeArrowheads="1"/>
              </p:cNvSpPr>
              <p:nvPr/>
            </p:nvSpPr>
            <p:spPr bwMode="auto">
              <a:xfrm>
                <a:off x="5298" y="2651"/>
                <a:ext cx="9" cy="1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465" name="Oval 367">
                <a:extLst>
                  <a:ext uri="{FF2B5EF4-FFF2-40B4-BE49-F238E27FC236}">
                    <a16:creationId xmlns:a16="http://schemas.microsoft.com/office/drawing/2014/main" id="{6D539738-0AB9-1FB8-A1EF-1DA3DDC7D94A}"/>
                  </a:ext>
                </a:extLst>
              </p:cNvPr>
              <p:cNvSpPr>
                <a:spLocks noChangeArrowheads="1"/>
              </p:cNvSpPr>
              <p:nvPr/>
            </p:nvSpPr>
            <p:spPr bwMode="auto">
              <a:xfrm>
                <a:off x="5298" y="2678"/>
                <a:ext cx="9" cy="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466" name="Oval 368">
                <a:extLst>
                  <a:ext uri="{FF2B5EF4-FFF2-40B4-BE49-F238E27FC236}">
                    <a16:creationId xmlns:a16="http://schemas.microsoft.com/office/drawing/2014/main" id="{78AEA9DA-C537-0D04-0523-56D41533E2CF}"/>
                  </a:ext>
                </a:extLst>
              </p:cNvPr>
              <p:cNvSpPr>
                <a:spLocks noChangeArrowheads="1"/>
              </p:cNvSpPr>
              <p:nvPr/>
            </p:nvSpPr>
            <p:spPr bwMode="auto">
              <a:xfrm>
                <a:off x="5287" y="2699"/>
                <a:ext cx="10" cy="1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467" name="Oval 369">
                <a:extLst>
                  <a:ext uri="{FF2B5EF4-FFF2-40B4-BE49-F238E27FC236}">
                    <a16:creationId xmlns:a16="http://schemas.microsoft.com/office/drawing/2014/main" id="{3BC3AAB1-9875-74D5-16D0-11B1C34A9FF1}"/>
                  </a:ext>
                </a:extLst>
              </p:cNvPr>
              <p:cNvSpPr>
                <a:spLocks noChangeArrowheads="1"/>
              </p:cNvSpPr>
              <p:nvPr/>
            </p:nvSpPr>
            <p:spPr bwMode="auto">
              <a:xfrm>
                <a:off x="5282" y="2721"/>
                <a:ext cx="9" cy="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468" name="Oval 370">
                <a:extLst>
                  <a:ext uri="{FF2B5EF4-FFF2-40B4-BE49-F238E27FC236}">
                    <a16:creationId xmlns:a16="http://schemas.microsoft.com/office/drawing/2014/main" id="{9BA9FAB5-631F-25DE-B95B-2311FCA2C0E5}"/>
                  </a:ext>
                </a:extLst>
              </p:cNvPr>
              <p:cNvSpPr>
                <a:spLocks noChangeArrowheads="1"/>
              </p:cNvSpPr>
              <p:nvPr/>
            </p:nvSpPr>
            <p:spPr bwMode="auto">
              <a:xfrm>
                <a:off x="5439" y="2976"/>
                <a:ext cx="10" cy="1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469" name="Oval 371">
                <a:extLst>
                  <a:ext uri="{FF2B5EF4-FFF2-40B4-BE49-F238E27FC236}">
                    <a16:creationId xmlns:a16="http://schemas.microsoft.com/office/drawing/2014/main" id="{4ACB53F8-CF28-1557-E2D6-CCCC570FD9C7}"/>
                  </a:ext>
                </a:extLst>
              </p:cNvPr>
              <p:cNvSpPr>
                <a:spLocks noChangeArrowheads="1"/>
              </p:cNvSpPr>
              <p:nvPr/>
            </p:nvSpPr>
            <p:spPr bwMode="auto">
              <a:xfrm>
                <a:off x="5274" y="2677"/>
                <a:ext cx="9" cy="1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470" name="Oval 372">
                <a:extLst>
                  <a:ext uri="{FF2B5EF4-FFF2-40B4-BE49-F238E27FC236}">
                    <a16:creationId xmlns:a16="http://schemas.microsoft.com/office/drawing/2014/main" id="{E2E9E1DB-52B6-2157-9092-E0A87D2BADBE}"/>
                  </a:ext>
                </a:extLst>
              </p:cNvPr>
              <p:cNvSpPr>
                <a:spLocks noChangeArrowheads="1"/>
              </p:cNvSpPr>
              <p:nvPr/>
            </p:nvSpPr>
            <p:spPr bwMode="auto">
              <a:xfrm>
                <a:off x="5156" y="2714"/>
                <a:ext cx="11" cy="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471" name="Oval 373">
                <a:extLst>
                  <a:ext uri="{FF2B5EF4-FFF2-40B4-BE49-F238E27FC236}">
                    <a16:creationId xmlns:a16="http://schemas.microsoft.com/office/drawing/2014/main" id="{7B64A796-721A-3292-D03C-A69E8E382CE0}"/>
                  </a:ext>
                </a:extLst>
              </p:cNvPr>
              <p:cNvSpPr>
                <a:spLocks noChangeArrowheads="1"/>
              </p:cNvSpPr>
              <p:nvPr/>
            </p:nvSpPr>
            <p:spPr bwMode="auto">
              <a:xfrm>
                <a:off x="5187" y="2709"/>
                <a:ext cx="9" cy="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472" name="Oval 374">
                <a:extLst>
                  <a:ext uri="{FF2B5EF4-FFF2-40B4-BE49-F238E27FC236}">
                    <a16:creationId xmlns:a16="http://schemas.microsoft.com/office/drawing/2014/main" id="{E7230EA9-3E5D-9AAD-79D3-6B93CB0C84BE}"/>
                  </a:ext>
                </a:extLst>
              </p:cNvPr>
              <p:cNvSpPr>
                <a:spLocks noChangeArrowheads="1"/>
              </p:cNvSpPr>
              <p:nvPr/>
            </p:nvSpPr>
            <p:spPr bwMode="auto">
              <a:xfrm>
                <a:off x="5178" y="2685"/>
                <a:ext cx="9" cy="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473" name="Oval 375">
                <a:extLst>
                  <a:ext uri="{FF2B5EF4-FFF2-40B4-BE49-F238E27FC236}">
                    <a16:creationId xmlns:a16="http://schemas.microsoft.com/office/drawing/2014/main" id="{AF9EFBC2-4E69-FAF0-F4FB-9CCDAA84B54C}"/>
                  </a:ext>
                </a:extLst>
              </p:cNvPr>
              <p:cNvSpPr>
                <a:spLocks noChangeArrowheads="1"/>
              </p:cNvSpPr>
              <p:nvPr/>
            </p:nvSpPr>
            <p:spPr bwMode="auto">
              <a:xfrm>
                <a:off x="5202" y="2679"/>
                <a:ext cx="9" cy="1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474" name="Oval 376">
                <a:extLst>
                  <a:ext uri="{FF2B5EF4-FFF2-40B4-BE49-F238E27FC236}">
                    <a16:creationId xmlns:a16="http://schemas.microsoft.com/office/drawing/2014/main" id="{166270CD-889E-1FF8-1D2F-0A87DBEEBBF6}"/>
                  </a:ext>
                </a:extLst>
              </p:cNvPr>
              <p:cNvSpPr>
                <a:spLocks noChangeArrowheads="1"/>
              </p:cNvSpPr>
              <p:nvPr/>
            </p:nvSpPr>
            <p:spPr bwMode="auto">
              <a:xfrm>
                <a:off x="5172" y="2653"/>
                <a:ext cx="10" cy="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475" name="Oval 377">
                <a:extLst>
                  <a:ext uri="{FF2B5EF4-FFF2-40B4-BE49-F238E27FC236}">
                    <a16:creationId xmlns:a16="http://schemas.microsoft.com/office/drawing/2014/main" id="{8F0F85E8-C4FA-AE4B-EA12-3D6FD27EB9FE}"/>
                  </a:ext>
                </a:extLst>
              </p:cNvPr>
              <p:cNvSpPr>
                <a:spLocks noChangeArrowheads="1"/>
              </p:cNvSpPr>
              <p:nvPr/>
            </p:nvSpPr>
            <p:spPr bwMode="auto">
              <a:xfrm>
                <a:off x="5154" y="2670"/>
                <a:ext cx="9" cy="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476" name="Oval 378">
                <a:extLst>
                  <a:ext uri="{FF2B5EF4-FFF2-40B4-BE49-F238E27FC236}">
                    <a16:creationId xmlns:a16="http://schemas.microsoft.com/office/drawing/2014/main" id="{A59276D4-4AE5-F679-A8C7-2701FECF6E14}"/>
                  </a:ext>
                </a:extLst>
              </p:cNvPr>
              <p:cNvSpPr>
                <a:spLocks noChangeArrowheads="1"/>
              </p:cNvSpPr>
              <p:nvPr/>
            </p:nvSpPr>
            <p:spPr bwMode="auto">
              <a:xfrm>
                <a:off x="5238" y="2647"/>
                <a:ext cx="10" cy="1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477" name="Oval 379">
                <a:extLst>
                  <a:ext uri="{FF2B5EF4-FFF2-40B4-BE49-F238E27FC236}">
                    <a16:creationId xmlns:a16="http://schemas.microsoft.com/office/drawing/2014/main" id="{B14F8B4E-B32F-1364-CEE3-39B75B1E769B}"/>
                  </a:ext>
                </a:extLst>
              </p:cNvPr>
              <p:cNvSpPr>
                <a:spLocks noChangeArrowheads="1"/>
              </p:cNvSpPr>
              <p:nvPr/>
            </p:nvSpPr>
            <p:spPr bwMode="auto">
              <a:xfrm>
                <a:off x="5338" y="2454"/>
                <a:ext cx="9" cy="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478" name="Oval 380">
                <a:extLst>
                  <a:ext uri="{FF2B5EF4-FFF2-40B4-BE49-F238E27FC236}">
                    <a16:creationId xmlns:a16="http://schemas.microsoft.com/office/drawing/2014/main" id="{0A144435-4CF2-877E-3960-A932DE4C50B2}"/>
                  </a:ext>
                </a:extLst>
              </p:cNvPr>
              <p:cNvSpPr>
                <a:spLocks noChangeArrowheads="1"/>
              </p:cNvSpPr>
              <p:nvPr/>
            </p:nvSpPr>
            <p:spPr bwMode="auto">
              <a:xfrm>
                <a:off x="5346" y="2435"/>
                <a:ext cx="9" cy="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479" name="Oval 381">
                <a:extLst>
                  <a:ext uri="{FF2B5EF4-FFF2-40B4-BE49-F238E27FC236}">
                    <a16:creationId xmlns:a16="http://schemas.microsoft.com/office/drawing/2014/main" id="{6DEE9941-D70B-9D2B-CE6B-7DE4A3B0F493}"/>
                  </a:ext>
                </a:extLst>
              </p:cNvPr>
              <p:cNvSpPr>
                <a:spLocks noChangeArrowheads="1"/>
              </p:cNvSpPr>
              <p:nvPr/>
            </p:nvSpPr>
            <p:spPr bwMode="auto">
              <a:xfrm>
                <a:off x="5329" y="2440"/>
                <a:ext cx="9" cy="1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480" name="Oval 382">
                <a:extLst>
                  <a:ext uri="{FF2B5EF4-FFF2-40B4-BE49-F238E27FC236}">
                    <a16:creationId xmlns:a16="http://schemas.microsoft.com/office/drawing/2014/main" id="{0832F333-2EDC-4911-ABE0-37C82CE9A312}"/>
                  </a:ext>
                </a:extLst>
              </p:cNvPr>
              <p:cNvSpPr>
                <a:spLocks noChangeArrowheads="1"/>
              </p:cNvSpPr>
              <p:nvPr/>
            </p:nvSpPr>
            <p:spPr bwMode="auto">
              <a:xfrm>
                <a:off x="5270" y="2396"/>
                <a:ext cx="9" cy="1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481" name="Oval 383">
                <a:extLst>
                  <a:ext uri="{FF2B5EF4-FFF2-40B4-BE49-F238E27FC236}">
                    <a16:creationId xmlns:a16="http://schemas.microsoft.com/office/drawing/2014/main" id="{FBC65FC0-2081-BEAB-C1E0-9BA93BF31239}"/>
                  </a:ext>
                </a:extLst>
              </p:cNvPr>
              <p:cNvSpPr>
                <a:spLocks noChangeArrowheads="1"/>
              </p:cNvSpPr>
              <p:nvPr/>
            </p:nvSpPr>
            <p:spPr bwMode="auto">
              <a:xfrm>
                <a:off x="5333" y="2423"/>
                <a:ext cx="9" cy="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482" name="Oval 384">
                <a:extLst>
                  <a:ext uri="{FF2B5EF4-FFF2-40B4-BE49-F238E27FC236}">
                    <a16:creationId xmlns:a16="http://schemas.microsoft.com/office/drawing/2014/main" id="{C315646A-1BC5-B7DB-9904-6BE791ADAA56}"/>
                  </a:ext>
                </a:extLst>
              </p:cNvPr>
              <p:cNvSpPr>
                <a:spLocks noChangeArrowheads="1"/>
              </p:cNvSpPr>
              <p:nvPr/>
            </p:nvSpPr>
            <p:spPr bwMode="auto">
              <a:xfrm>
                <a:off x="5199" y="2415"/>
                <a:ext cx="11" cy="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483" name="Oval 385">
                <a:extLst>
                  <a:ext uri="{FF2B5EF4-FFF2-40B4-BE49-F238E27FC236}">
                    <a16:creationId xmlns:a16="http://schemas.microsoft.com/office/drawing/2014/main" id="{0E7D52C5-6118-A0EB-AA77-73A27CC9864A}"/>
                  </a:ext>
                </a:extLst>
              </p:cNvPr>
              <p:cNvSpPr>
                <a:spLocks noChangeArrowheads="1"/>
              </p:cNvSpPr>
              <p:nvPr/>
            </p:nvSpPr>
            <p:spPr bwMode="auto">
              <a:xfrm>
                <a:off x="5214" y="2430"/>
                <a:ext cx="9" cy="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484" name="Oval 386">
                <a:extLst>
                  <a:ext uri="{FF2B5EF4-FFF2-40B4-BE49-F238E27FC236}">
                    <a16:creationId xmlns:a16="http://schemas.microsoft.com/office/drawing/2014/main" id="{C6FEA432-7336-A884-B963-C283B8B6F1CB}"/>
                  </a:ext>
                </a:extLst>
              </p:cNvPr>
              <p:cNvSpPr>
                <a:spLocks noChangeArrowheads="1"/>
              </p:cNvSpPr>
              <p:nvPr/>
            </p:nvSpPr>
            <p:spPr bwMode="auto">
              <a:xfrm>
                <a:off x="5199" y="2431"/>
                <a:ext cx="9" cy="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485" name="Oval 387">
                <a:extLst>
                  <a:ext uri="{FF2B5EF4-FFF2-40B4-BE49-F238E27FC236}">
                    <a16:creationId xmlns:a16="http://schemas.microsoft.com/office/drawing/2014/main" id="{4744CECE-9AB9-4E63-25DD-17D78AB9474D}"/>
                  </a:ext>
                </a:extLst>
              </p:cNvPr>
              <p:cNvSpPr>
                <a:spLocks noChangeArrowheads="1"/>
              </p:cNvSpPr>
              <p:nvPr/>
            </p:nvSpPr>
            <p:spPr bwMode="auto">
              <a:xfrm>
                <a:off x="5126" y="2448"/>
                <a:ext cx="9" cy="1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486" name="Oval 388">
                <a:extLst>
                  <a:ext uri="{FF2B5EF4-FFF2-40B4-BE49-F238E27FC236}">
                    <a16:creationId xmlns:a16="http://schemas.microsoft.com/office/drawing/2014/main" id="{75BE867C-4FA3-2784-6A16-5CA35C77E705}"/>
                  </a:ext>
                </a:extLst>
              </p:cNvPr>
              <p:cNvSpPr>
                <a:spLocks noChangeArrowheads="1"/>
              </p:cNvSpPr>
              <p:nvPr/>
            </p:nvSpPr>
            <p:spPr bwMode="auto">
              <a:xfrm>
                <a:off x="5136" y="2461"/>
                <a:ext cx="11" cy="1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487" name="Oval 389">
                <a:extLst>
                  <a:ext uri="{FF2B5EF4-FFF2-40B4-BE49-F238E27FC236}">
                    <a16:creationId xmlns:a16="http://schemas.microsoft.com/office/drawing/2014/main" id="{1F685599-075F-EDD3-F8A7-090460CBDD6E}"/>
                  </a:ext>
                </a:extLst>
              </p:cNvPr>
              <p:cNvSpPr>
                <a:spLocks noChangeArrowheads="1"/>
              </p:cNvSpPr>
              <p:nvPr/>
            </p:nvSpPr>
            <p:spPr bwMode="auto">
              <a:xfrm>
                <a:off x="5214" y="2416"/>
                <a:ext cx="9" cy="1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488" name="Oval 390">
                <a:extLst>
                  <a:ext uri="{FF2B5EF4-FFF2-40B4-BE49-F238E27FC236}">
                    <a16:creationId xmlns:a16="http://schemas.microsoft.com/office/drawing/2014/main" id="{B172765F-345B-81E9-1964-190D32A4164C}"/>
                  </a:ext>
                </a:extLst>
              </p:cNvPr>
              <p:cNvSpPr>
                <a:spLocks noChangeArrowheads="1"/>
              </p:cNvSpPr>
              <p:nvPr/>
            </p:nvSpPr>
            <p:spPr bwMode="auto">
              <a:xfrm>
                <a:off x="4876" y="2515"/>
                <a:ext cx="10" cy="1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489" name="Oval 391">
                <a:extLst>
                  <a:ext uri="{FF2B5EF4-FFF2-40B4-BE49-F238E27FC236}">
                    <a16:creationId xmlns:a16="http://schemas.microsoft.com/office/drawing/2014/main" id="{3532CFE8-B558-7ED1-6F8F-27A3DE1A5C54}"/>
                  </a:ext>
                </a:extLst>
              </p:cNvPr>
              <p:cNvSpPr>
                <a:spLocks noChangeArrowheads="1"/>
              </p:cNvSpPr>
              <p:nvPr/>
            </p:nvSpPr>
            <p:spPr bwMode="auto">
              <a:xfrm>
                <a:off x="4805" y="2609"/>
                <a:ext cx="10" cy="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490" name="Oval 392">
                <a:extLst>
                  <a:ext uri="{FF2B5EF4-FFF2-40B4-BE49-F238E27FC236}">
                    <a16:creationId xmlns:a16="http://schemas.microsoft.com/office/drawing/2014/main" id="{851EFF44-4BC7-1070-2D34-6DB3BA10A73B}"/>
                  </a:ext>
                </a:extLst>
              </p:cNvPr>
              <p:cNvSpPr>
                <a:spLocks noChangeArrowheads="1"/>
              </p:cNvSpPr>
              <p:nvPr/>
            </p:nvSpPr>
            <p:spPr bwMode="auto">
              <a:xfrm>
                <a:off x="4831" y="2506"/>
                <a:ext cx="9" cy="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491" name="Oval 393">
                <a:extLst>
                  <a:ext uri="{FF2B5EF4-FFF2-40B4-BE49-F238E27FC236}">
                    <a16:creationId xmlns:a16="http://schemas.microsoft.com/office/drawing/2014/main" id="{B75FED19-5CE6-B4EB-8744-D10C7224F2C6}"/>
                  </a:ext>
                </a:extLst>
              </p:cNvPr>
              <p:cNvSpPr>
                <a:spLocks noChangeArrowheads="1"/>
              </p:cNvSpPr>
              <p:nvPr/>
            </p:nvSpPr>
            <p:spPr bwMode="auto">
              <a:xfrm>
                <a:off x="4584" y="2541"/>
                <a:ext cx="11" cy="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492" name="Oval 394">
                <a:extLst>
                  <a:ext uri="{FF2B5EF4-FFF2-40B4-BE49-F238E27FC236}">
                    <a16:creationId xmlns:a16="http://schemas.microsoft.com/office/drawing/2014/main" id="{7C59FF64-A775-6BA0-B1D6-B06F69E138D4}"/>
                  </a:ext>
                </a:extLst>
              </p:cNvPr>
              <p:cNvSpPr>
                <a:spLocks noChangeArrowheads="1"/>
              </p:cNvSpPr>
              <p:nvPr/>
            </p:nvSpPr>
            <p:spPr bwMode="auto">
              <a:xfrm>
                <a:off x="4668" y="2599"/>
                <a:ext cx="11" cy="1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493" name="Oval 395">
                <a:extLst>
                  <a:ext uri="{FF2B5EF4-FFF2-40B4-BE49-F238E27FC236}">
                    <a16:creationId xmlns:a16="http://schemas.microsoft.com/office/drawing/2014/main" id="{78695F7A-AFB4-5A62-BFE8-210D374E603A}"/>
                  </a:ext>
                </a:extLst>
              </p:cNvPr>
              <p:cNvSpPr>
                <a:spLocks noChangeArrowheads="1"/>
              </p:cNvSpPr>
              <p:nvPr/>
            </p:nvSpPr>
            <p:spPr bwMode="auto">
              <a:xfrm>
                <a:off x="4691" y="2553"/>
                <a:ext cx="9" cy="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494" name="Oval 396">
                <a:extLst>
                  <a:ext uri="{FF2B5EF4-FFF2-40B4-BE49-F238E27FC236}">
                    <a16:creationId xmlns:a16="http://schemas.microsoft.com/office/drawing/2014/main" id="{A6D4AED8-00AB-F572-E9C0-C4E7205DBDAB}"/>
                  </a:ext>
                </a:extLst>
              </p:cNvPr>
              <p:cNvSpPr>
                <a:spLocks noChangeArrowheads="1"/>
              </p:cNvSpPr>
              <p:nvPr/>
            </p:nvSpPr>
            <p:spPr bwMode="auto">
              <a:xfrm>
                <a:off x="4639" y="2566"/>
                <a:ext cx="9" cy="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495" name="Oval 397">
                <a:extLst>
                  <a:ext uri="{FF2B5EF4-FFF2-40B4-BE49-F238E27FC236}">
                    <a16:creationId xmlns:a16="http://schemas.microsoft.com/office/drawing/2014/main" id="{4780E072-FA53-1BE3-5B6B-3D5AEF7E5086}"/>
                  </a:ext>
                </a:extLst>
              </p:cNvPr>
              <p:cNvSpPr>
                <a:spLocks noChangeArrowheads="1"/>
              </p:cNvSpPr>
              <p:nvPr/>
            </p:nvSpPr>
            <p:spPr bwMode="auto">
              <a:xfrm>
                <a:off x="4572" y="2561"/>
                <a:ext cx="9" cy="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496" name="Oval 398">
                <a:extLst>
                  <a:ext uri="{FF2B5EF4-FFF2-40B4-BE49-F238E27FC236}">
                    <a16:creationId xmlns:a16="http://schemas.microsoft.com/office/drawing/2014/main" id="{ABA0AD07-B74F-F798-8E2C-C22F1EDB8C1D}"/>
                  </a:ext>
                </a:extLst>
              </p:cNvPr>
              <p:cNvSpPr>
                <a:spLocks noChangeArrowheads="1"/>
              </p:cNvSpPr>
              <p:nvPr/>
            </p:nvSpPr>
            <p:spPr bwMode="auto">
              <a:xfrm>
                <a:off x="4812" y="2529"/>
                <a:ext cx="9" cy="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497" name="Oval 399">
                <a:extLst>
                  <a:ext uri="{FF2B5EF4-FFF2-40B4-BE49-F238E27FC236}">
                    <a16:creationId xmlns:a16="http://schemas.microsoft.com/office/drawing/2014/main" id="{60B77CFB-4DBA-065C-CB1B-001FF1D076A8}"/>
                  </a:ext>
                </a:extLst>
              </p:cNvPr>
              <p:cNvSpPr>
                <a:spLocks noChangeArrowheads="1"/>
              </p:cNvSpPr>
              <p:nvPr/>
            </p:nvSpPr>
            <p:spPr bwMode="auto">
              <a:xfrm>
                <a:off x="4740" y="2511"/>
                <a:ext cx="9" cy="1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498" name="Oval 400">
                <a:extLst>
                  <a:ext uri="{FF2B5EF4-FFF2-40B4-BE49-F238E27FC236}">
                    <a16:creationId xmlns:a16="http://schemas.microsoft.com/office/drawing/2014/main" id="{99796AE0-2094-0E58-9820-EE9FA3B4BAB1}"/>
                  </a:ext>
                </a:extLst>
              </p:cNvPr>
              <p:cNvSpPr>
                <a:spLocks noChangeArrowheads="1"/>
              </p:cNvSpPr>
              <p:nvPr/>
            </p:nvSpPr>
            <p:spPr bwMode="auto">
              <a:xfrm>
                <a:off x="4531" y="2643"/>
                <a:ext cx="9" cy="1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499" name="Oval 401">
                <a:extLst>
                  <a:ext uri="{FF2B5EF4-FFF2-40B4-BE49-F238E27FC236}">
                    <a16:creationId xmlns:a16="http://schemas.microsoft.com/office/drawing/2014/main" id="{860312FD-AD01-35FB-BD57-92A44A8CB2CD}"/>
                  </a:ext>
                </a:extLst>
              </p:cNvPr>
              <p:cNvSpPr>
                <a:spLocks noChangeArrowheads="1"/>
              </p:cNvSpPr>
              <p:nvPr/>
            </p:nvSpPr>
            <p:spPr bwMode="auto">
              <a:xfrm>
                <a:off x="4540" y="2750"/>
                <a:ext cx="9" cy="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500" name="Oval 402">
                <a:extLst>
                  <a:ext uri="{FF2B5EF4-FFF2-40B4-BE49-F238E27FC236}">
                    <a16:creationId xmlns:a16="http://schemas.microsoft.com/office/drawing/2014/main" id="{685266DB-760D-E205-D7C1-9DF7CD66DD8E}"/>
                  </a:ext>
                </a:extLst>
              </p:cNvPr>
              <p:cNvSpPr>
                <a:spLocks noChangeArrowheads="1"/>
              </p:cNvSpPr>
              <p:nvPr/>
            </p:nvSpPr>
            <p:spPr bwMode="auto">
              <a:xfrm>
                <a:off x="4540" y="2797"/>
                <a:ext cx="9" cy="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501" name="Oval 403">
                <a:extLst>
                  <a:ext uri="{FF2B5EF4-FFF2-40B4-BE49-F238E27FC236}">
                    <a16:creationId xmlns:a16="http://schemas.microsoft.com/office/drawing/2014/main" id="{1789099F-E8C7-8BAE-FAD3-FB546D2132DB}"/>
                  </a:ext>
                </a:extLst>
              </p:cNvPr>
              <p:cNvSpPr>
                <a:spLocks noChangeArrowheads="1"/>
              </p:cNvSpPr>
              <p:nvPr/>
            </p:nvSpPr>
            <p:spPr bwMode="auto">
              <a:xfrm>
                <a:off x="4668" y="2854"/>
                <a:ext cx="9" cy="1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502" name="Oval 404">
                <a:extLst>
                  <a:ext uri="{FF2B5EF4-FFF2-40B4-BE49-F238E27FC236}">
                    <a16:creationId xmlns:a16="http://schemas.microsoft.com/office/drawing/2014/main" id="{9CA4B425-0E42-48B2-F04B-B1D166FC5740}"/>
                  </a:ext>
                </a:extLst>
              </p:cNvPr>
              <p:cNvSpPr>
                <a:spLocks noChangeArrowheads="1"/>
              </p:cNvSpPr>
              <p:nvPr/>
            </p:nvSpPr>
            <p:spPr bwMode="auto">
              <a:xfrm>
                <a:off x="4660" y="2870"/>
                <a:ext cx="9" cy="1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503" name="Oval 405">
                <a:extLst>
                  <a:ext uri="{FF2B5EF4-FFF2-40B4-BE49-F238E27FC236}">
                    <a16:creationId xmlns:a16="http://schemas.microsoft.com/office/drawing/2014/main" id="{C8CDBFEB-9177-8068-9835-9821F224683F}"/>
                  </a:ext>
                </a:extLst>
              </p:cNvPr>
              <p:cNvSpPr>
                <a:spLocks noChangeArrowheads="1"/>
              </p:cNvSpPr>
              <p:nvPr/>
            </p:nvSpPr>
            <p:spPr bwMode="auto">
              <a:xfrm>
                <a:off x="4623" y="2901"/>
                <a:ext cx="10" cy="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grpSp>
        <p:sp>
          <p:nvSpPr>
            <p:cNvPr id="192" name="Oval 407">
              <a:extLst>
                <a:ext uri="{FF2B5EF4-FFF2-40B4-BE49-F238E27FC236}">
                  <a16:creationId xmlns:a16="http://schemas.microsoft.com/office/drawing/2014/main" id="{6610916F-663B-E4A3-F7B3-FCE4B06520D8}"/>
                </a:ext>
              </a:extLst>
            </p:cNvPr>
            <p:cNvSpPr>
              <a:spLocks noChangeArrowheads="1"/>
            </p:cNvSpPr>
            <p:nvPr/>
          </p:nvSpPr>
          <p:spPr bwMode="auto">
            <a:xfrm>
              <a:off x="7175500" y="4649788"/>
              <a:ext cx="14288" cy="1428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193" name="Oval 408">
              <a:extLst>
                <a:ext uri="{FF2B5EF4-FFF2-40B4-BE49-F238E27FC236}">
                  <a16:creationId xmlns:a16="http://schemas.microsoft.com/office/drawing/2014/main" id="{F91C6230-72DF-C1DB-3EBB-8146C1BA3A25}"/>
                </a:ext>
              </a:extLst>
            </p:cNvPr>
            <p:cNvSpPr>
              <a:spLocks noChangeArrowheads="1"/>
            </p:cNvSpPr>
            <p:nvPr/>
          </p:nvSpPr>
          <p:spPr bwMode="auto">
            <a:xfrm>
              <a:off x="6923088" y="4560888"/>
              <a:ext cx="17463" cy="1428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194" name="Oval 409">
              <a:extLst>
                <a:ext uri="{FF2B5EF4-FFF2-40B4-BE49-F238E27FC236}">
                  <a16:creationId xmlns:a16="http://schemas.microsoft.com/office/drawing/2014/main" id="{1F5235C2-D0E5-6645-A264-A23AA634EA19}"/>
                </a:ext>
              </a:extLst>
            </p:cNvPr>
            <p:cNvSpPr>
              <a:spLocks noChangeArrowheads="1"/>
            </p:cNvSpPr>
            <p:nvPr/>
          </p:nvSpPr>
          <p:spPr bwMode="auto">
            <a:xfrm>
              <a:off x="6827838" y="4630738"/>
              <a:ext cx="14288" cy="1428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195" name="Oval 410">
              <a:extLst>
                <a:ext uri="{FF2B5EF4-FFF2-40B4-BE49-F238E27FC236}">
                  <a16:creationId xmlns:a16="http://schemas.microsoft.com/office/drawing/2014/main" id="{E261AE07-2A80-2B8A-9E8D-E4998CA10021}"/>
                </a:ext>
              </a:extLst>
            </p:cNvPr>
            <p:cNvSpPr>
              <a:spLocks noChangeArrowheads="1"/>
            </p:cNvSpPr>
            <p:nvPr/>
          </p:nvSpPr>
          <p:spPr bwMode="auto">
            <a:xfrm>
              <a:off x="6813550" y="4656138"/>
              <a:ext cx="14288" cy="1428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196" name="Oval 411">
              <a:extLst>
                <a:ext uri="{FF2B5EF4-FFF2-40B4-BE49-F238E27FC236}">
                  <a16:creationId xmlns:a16="http://schemas.microsoft.com/office/drawing/2014/main" id="{4CF97332-3402-DEC1-4EFB-0DE3E7477242}"/>
                </a:ext>
              </a:extLst>
            </p:cNvPr>
            <p:cNvSpPr>
              <a:spLocks noChangeArrowheads="1"/>
            </p:cNvSpPr>
            <p:nvPr/>
          </p:nvSpPr>
          <p:spPr bwMode="auto">
            <a:xfrm>
              <a:off x="6386513" y="4459288"/>
              <a:ext cx="17463" cy="174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197" name="Oval 412">
              <a:extLst>
                <a:ext uri="{FF2B5EF4-FFF2-40B4-BE49-F238E27FC236}">
                  <a16:creationId xmlns:a16="http://schemas.microsoft.com/office/drawing/2014/main" id="{9B5BB2E9-9745-9C7D-D436-27B479F7A619}"/>
                </a:ext>
              </a:extLst>
            </p:cNvPr>
            <p:cNvSpPr>
              <a:spLocks noChangeArrowheads="1"/>
            </p:cNvSpPr>
            <p:nvPr/>
          </p:nvSpPr>
          <p:spPr bwMode="auto">
            <a:xfrm>
              <a:off x="6654800" y="4440238"/>
              <a:ext cx="14288" cy="174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198" name="Oval 413">
              <a:extLst>
                <a:ext uri="{FF2B5EF4-FFF2-40B4-BE49-F238E27FC236}">
                  <a16:creationId xmlns:a16="http://schemas.microsoft.com/office/drawing/2014/main" id="{63C589AC-B45F-EBAA-30A6-40DB1BCD56D3}"/>
                </a:ext>
              </a:extLst>
            </p:cNvPr>
            <p:cNvSpPr>
              <a:spLocks noChangeArrowheads="1"/>
            </p:cNvSpPr>
            <p:nvPr/>
          </p:nvSpPr>
          <p:spPr bwMode="auto">
            <a:xfrm>
              <a:off x="7177088" y="4448175"/>
              <a:ext cx="17463" cy="1587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199" name="Oval 414">
              <a:extLst>
                <a:ext uri="{FF2B5EF4-FFF2-40B4-BE49-F238E27FC236}">
                  <a16:creationId xmlns:a16="http://schemas.microsoft.com/office/drawing/2014/main" id="{F0695B63-96DC-5B54-0A51-86FB9DEA788F}"/>
                </a:ext>
              </a:extLst>
            </p:cNvPr>
            <p:cNvSpPr>
              <a:spLocks noChangeArrowheads="1"/>
            </p:cNvSpPr>
            <p:nvPr/>
          </p:nvSpPr>
          <p:spPr bwMode="auto">
            <a:xfrm>
              <a:off x="7177088" y="4422775"/>
              <a:ext cx="15875" cy="174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200" name="Oval 415">
              <a:extLst>
                <a:ext uri="{FF2B5EF4-FFF2-40B4-BE49-F238E27FC236}">
                  <a16:creationId xmlns:a16="http://schemas.microsoft.com/office/drawing/2014/main" id="{B5B06A39-BAF6-173C-31AF-F7491B5FC2B4}"/>
                </a:ext>
              </a:extLst>
            </p:cNvPr>
            <p:cNvSpPr>
              <a:spLocks noChangeArrowheads="1"/>
            </p:cNvSpPr>
            <p:nvPr/>
          </p:nvSpPr>
          <p:spPr bwMode="auto">
            <a:xfrm>
              <a:off x="7118350" y="4392613"/>
              <a:ext cx="14288" cy="174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201" name="Oval 416">
              <a:extLst>
                <a:ext uri="{FF2B5EF4-FFF2-40B4-BE49-F238E27FC236}">
                  <a16:creationId xmlns:a16="http://schemas.microsoft.com/office/drawing/2014/main" id="{89112B50-480B-F4E8-AE06-0C8B005AE74C}"/>
                </a:ext>
              </a:extLst>
            </p:cNvPr>
            <p:cNvSpPr>
              <a:spLocks noChangeArrowheads="1"/>
            </p:cNvSpPr>
            <p:nvPr/>
          </p:nvSpPr>
          <p:spPr bwMode="auto">
            <a:xfrm>
              <a:off x="7134225" y="4373563"/>
              <a:ext cx="17463" cy="1587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202" name="Oval 417">
              <a:extLst>
                <a:ext uri="{FF2B5EF4-FFF2-40B4-BE49-F238E27FC236}">
                  <a16:creationId xmlns:a16="http://schemas.microsoft.com/office/drawing/2014/main" id="{B1270EF4-5074-1F17-5A1F-537817ABF152}"/>
                </a:ext>
              </a:extLst>
            </p:cNvPr>
            <p:cNvSpPr>
              <a:spLocks noChangeArrowheads="1"/>
            </p:cNvSpPr>
            <p:nvPr/>
          </p:nvSpPr>
          <p:spPr bwMode="auto">
            <a:xfrm>
              <a:off x="6192838" y="4714875"/>
              <a:ext cx="15875" cy="1587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203" name="Oval 418">
              <a:extLst>
                <a:ext uri="{FF2B5EF4-FFF2-40B4-BE49-F238E27FC236}">
                  <a16:creationId xmlns:a16="http://schemas.microsoft.com/office/drawing/2014/main" id="{9B312731-3D3B-5A78-F00E-ED0634301800}"/>
                </a:ext>
              </a:extLst>
            </p:cNvPr>
            <p:cNvSpPr>
              <a:spLocks noChangeArrowheads="1"/>
            </p:cNvSpPr>
            <p:nvPr/>
          </p:nvSpPr>
          <p:spPr bwMode="auto">
            <a:xfrm>
              <a:off x="6599238" y="4873625"/>
              <a:ext cx="17463" cy="174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204" name="Oval 419">
              <a:extLst>
                <a:ext uri="{FF2B5EF4-FFF2-40B4-BE49-F238E27FC236}">
                  <a16:creationId xmlns:a16="http://schemas.microsoft.com/office/drawing/2014/main" id="{F0D390AE-EA66-F291-9A8E-DD0609C4C5F2}"/>
                </a:ext>
              </a:extLst>
            </p:cNvPr>
            <p:cNvSpPr>
              <a:spLocks noChangeArrowheads="1"/>
            </p:cNvSpPr>
            <p:nvPr/>
          </p:nvSpPr>
          <p:spPr bwMode="auto">
            <a:xfrm>
              <a:off x="6448425" y="4940300"/>
              <a:ext cx="14288" cy="1428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205" name="Oval 420">
              <a:extLst>
                <a:ext uri="{FF2B5EF4-FFF2-40B4-BE49-F238E27FC236}">
                  <a16:creationId xmlns:a16="http://schemas.microsoft.com/office/drawing/2014/main" id="{5E1065B3-EAF2-AB2E-02B1-CBC8FCFC0328}"/>
                </a:ext>
              </a:extLst>
            </p:cNvPr>
            <p:cNvSpPr>
              <a:spLocks noChangeArrowheads="1"/>
            </p:cNvSpPr>
            <p:nvPr/>
          </p:nvSpPr>
          <p:spPr bwMode="auto">
            <a:xfrm>
              <a:off x="6265863" y="5103813"/>
              <a:ext cx="15875" cy="1428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206" name="Oval 421">
              <a:extLst>
                <a:ext uri="{FF2B5EF4-FFF2-40B4-BE49-F238E27FC236}">
                  <a16:creationId xmlns:a16="http://schemas.microsoft.com/office/drawing/2014/main" id="{04BDCE81-C77F-60A0-88A3-4E61E6BEDFE9}"/>
                </a:ext>
              </a:extLst>
            </p:cNvPr>
            <p:cNvSpPr>
              <a:spLocks noChangeArrowheads="1"/>
            </p:cNvSpPr>
            <p:nvPr/>
          </p:nvSpPr>
          <p:spPr bwMode="auto">
            <a:xfrm>
              <a:off x="6180138" y="5307013"/>
              <a:ext cx="15875" cy="1587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207" name="Oval 422">
              <a:extLst>
                <a:ext uri="{FF2B5EF4-FFF2-40B4-BE49-F238E27FC236}">
                  <a16:creationId xmlns:a16="http://schemas.microsoft.com/office/drawing/2014/main" id="{7EF349D9-D782-E7B2-A00F-AEE46C00FEDE}"/>
                </a:ext>
              </a:extLst>
            </p:cNvPr>
            <p:cNvSpPr>
              <a:spLocks noChangeArrowheads="1"/>
            </p:cNvSpPr>
            <p:nvPr/>
          </p:nvSpPr>
          <p:spPr bwMode="auto">
            <a:xfrm>
              <a:off x="5480050" y="5335588"/>
              <a:ext cx="15875" cy="1587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208" name="Oval 423">
              <a:extLst>
                <a:ext uri="{FF2B5EF4-FFF2-40B4-BE49-F238E27FC236}">
                  <a16:creationId xmlns:a16="http://schemas.microsoft.com/office/drawing/2014/main" id="{5B672674-F468-170E-5000-02663B8A4574}"/>
                </a:ext>
              </a:extLst>
            </p:cNvPr>
            <p:cNvSpPr>
              <a:spLocks noChangeArrowheads="1"/>
            </p:cNvSpPr>
            <p:nvPr/>
          </p:nvSpPr>
          <p:spPr bwMode="auto">
            <a:xfrm>
              <a:off x="5846763" y="4848225"/>
              <a:ext cx="14288" cy="174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209" name="Oval 424">
              <a:extLst>
                <a:ext uri="{FF2B5EF4-FFF2-40B4-BE49-F238E27FC236}">
                  <a16:creationId xmlns:a16="http://schemas.microsoft.com/office/drawing/2014/main" id="{97383190-B798-3EC5-AA30-C57B00E6644E}"/>
                </a:ext>
              </a:extLst>
            </p:cNvPr>
            <p:cNvSpPr>
              <a:spLocks noChangeArrowheads="1"/>
            </p:cNvSpPr>
            <p:nvPr/>
          </p:nvSpPr>
          <p:spPr bwMode="auto">
            <a:xfrm>
              <a:off x="5138738" y="4886325"/>
              <a:ext cx="15875" cy="1587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210" name="Oval 425">
              <a:extLst>
                <a:ext uri="{FF2B5EF4-FFF2-40B4-BE49-F238E27FC236}">
                  <a16:creationId xmlns:a16="http://schemas.microsoft.com/office/drawing/2014/main" id="{C4565317-4417-0E0C-2057-F73F2B55A1F1}"/>
                </a:ext>
              </a:extLst>
            </p:cNvPr>
            <p:cNvSpPr>
              <a:spLocks noChangeArrowheads="1"/>
            </p:cNvSpPr>
            <p:nvPr/>
          </p:nvSpPr>
          <p:spPr bwMode="auto">
            <a:xfrm>
              <a:off x="5329238" y="4638675"/>
              <a:ext cx="15875" cy="1587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211" name="Oval 426">
              <a:extLst>
                <a:ext uri="{FF2B5EF4-FFF2-40B4-BE49-F238E27FC236}">
                  <a16:creationId xmlns:a16="http://schemas.microsoft.com/office/drawing/2014/main" id="{66EC4510-842E-C789-495E-14A54556F1FF}"/>
                </a:ext>
              </a:extLst>
            </p:cNvPr>
            <p:cNvSpPr>
              <a:spLocks noChangeArrowheads="1"/>
            </p:cNvSpPr>
            <p:nvPr/>
          </p:nvSpPr>
          <p:spPr bwMode="auto">
            <a:xfrm>
              <a:off x="5359400" y="4535488"/>
              <a:ext cx="15875" cy="1428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212" name="Oval 427">
              <a:extLst>
                <a:ext uri="{FF2B5EF4-FFF2-40B4-BE49-F238E27FC236}">
                  <a16:creationId xmlns:a16="http://schemas.microsoft.com/office/drawing/2014/main" id="{300E0691-6636-4710-87ED-79FFBB6A5672}"/>
                </a:ext>
              </a:extLst>
            </p:cNvPr>
            <p:cNvSpPr>
              <a:spLocks noChangeArrowheads="1"/>
            </p:cNvSpPr>
            <p:nvPr/>
          </p:nvSpPr>
          <p:spPr bwMode="auto">
            <a:xfrm>
              <a:off x="5387975" y="4373563"/>
              <a:ext cx="14288" cy="174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213" name="Oval 428">
              <a:extLst>
                <a:ext uri="{FF2B5EF4-FFF2-40B4-BE49-F238E27FC236}">
                  <a16:creationId xmlns:a16="http://schemas.microsoft.com/office/drawing/2014/main" id="{E086C9DC-1DE7-8787-9100-350E85A14A02}"/>
                </a:ext>
              </a:extLst>
            </p:cNvPr>
            <p:cNvSpPr>
              <a:spLocks noChangeArrowheads="1"/>
            </p:cNvSpPr>
            <p:nvPr/>
          </p:nvSpPr>
          <p:spPr bwMode="auto">
            <a:xfrm>
              <a:off x="6156325" y="4446588"/>
              <a:ext cx="17463" cy="1428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214" name="Oval 429">
              <a:extLst>
                <a:ext uri="{FF2B5EF4-FFF2-40B4-BE49-F238E27FC236}">
                  <a16:creationId xmlns:a16="http://schemas.microsoft.com/office/drawing/2014/main" id="{DF54D14F-AF36-60F4-8BED-B1A14D51529C}"/>
                </a:ext>
              </a:extLst>
            </p:cNvPr>
            <p:cNvSpPr>
              <a:spLocks noChangeArrowheads="1"/>
            </p:cNvSpPr>
            <p:nvPr/>
          </p:nvSpPr>
          <p:spPr bwMode="auto">
            <a:xfrm>
              <a:off x="6237288" y="4460875"/>
              <a:ext cx="15875" cy="1587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215" name="Oval 430">
              <a:extLst>
                <a:ext uri="{FF2B5EF4-FFF2-40B4-BE49-F238E27FC236}">
                  <a16:creationId xmlns:a16="http://schemas.microsoft.com/office/drawing/2014/main" id="{D4B5B371-073A-C7B0-3471-4351409C57A3}"/>
                </a:ext>
              </a:extLst>
            </p:cNvPr>
            <p:cNvSpPr>
              <a:spLocks noChangeArrowheads="1"/>
            </p:cNvSpPr>
            <p:nvPr/>
          </p:nvSpPr>
          <p:spPr bwMode="auto">
            <a:xfrm>
              <a:off x="7974013" y="4283075"/>
              <a:ext cx="17463" cy="174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216" name="Oval 431">
              <a:extLst>
                <a:ext uri="{FF2B5EF4-FFF2-40B4-BE49-F238E27FC236}">
                  <a16:creationId xmlns:a16="http://schemas.microsoft.com/office/drawing/2014/main" id="{EEFB0AF3-E3A3-D49D-739F-92F96AEB3851}"/>
                </a:ext>
              </a:extLst>
            </p:cNvPr>
            <p:cNvSpPr>
              <a:spLocks noChangeArrowheads="1"/>
            </p:cNvSpPr>
            <p:nvPr/>
          </p:nvSpPr>
          <p:spPr bwMode="auto">
            <a:xfrm>
              <a:off x="7707313" y="4265613"/>
              <a:ext cx="14288" cy="1587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217" name="Oval 432">
              <a:extLst>
                <a:ext uri="{FF2B5EF4-FFF2-40B4-BE49-F238E27FC236}">
                  <a16:creationId xmlns:a16="http://schemas.microsoft.com/office/drawing/2014/main" id="{B9F1ADB6-8A00-5542-979C-AAB78124B4B6}"/>
                </a:ext>
              </a:extLst>
            </p:cNvPr>
            <p:cNvSpPr>
              <a:spLocks noChangeArrowheads="1"/>
            </p:cNvSpPr>
            <p:nvPr/>
          </p:nvSpPr>
          <p:spPr bwMode="auto">
            <a:xfrm>
              <a:off x="7666038" y="4240213"/>
              <a:ext cx="15875" cy="174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218" name="Oval 433">
              <a:extLst>
                <a:ext uri="{FF2B5EF4-FFF2-40B4-BE49-F238E27FC236}">
                  <a16:creationId xmlns:a16="http://schemas.microsoft.com/office/drawing/2014/main" id="{E2444A3D-E889-A133-E4CF-842165B632F4}"/>
                </a:ext>
              </a:extLst>
            </p:cNvPr>
            <p:cNvSpPr>
              <a:spLocks noChangeArrowheads="1"/>
            </p:cNvSpPr>
            <p:nvPr/>
          </p:nvSpPr>
          <p:spPr bwMode="auto">
            <a:xfrm>
              <a:off x="7594600" y="4262438"/>
              <a:ext cx="17463" cy="1428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219" name="Oval 434">
              <a:extLst>
                <a:ext uri="{FF2B5EF4-FFF2-40B4-BE49-F238E27FC236}">
                  <a16:creationId xmlns:a16="http://schemas.microsoft.com/office/drawing/2014/main" id="{3DC9FE81-D2E3-848C-7F90-B2EF4701F5CE}"/>
                </a:ext>
              </a:extLst>
            </p:cNvPr>
            <p:cNvSpPr>
              <a:spLocks noChangeArrowheads="1"/>
            </p:cNvSpPr>
            <p:nvPr/>
          </p:nvSpPr>
          <p:spPr bwMode="auto">
            <a:xfrm>
              <a:off x="7542213" y="4262438"/>
              <a:ext cx="15875" cy="1428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220" name="Oval 435">
              <a:extLst>
                <a:ext uri="{FF2B5EF4-FFF2-40B4-BE49-F238E27FC236}">
                  <a16:creationId xmlns:a16="http://schemas.microsoft.com/office/drawing/2014/main" id="{FFEE4B65-186E-C129-8912-0573AB844FFC}"/>
                </a:ext>
              </a:extLst>
            </p:cNvPr>
            <p:cNvSpPr>
              <a:spLocks noChangeArrowheads="1"/>
            </p:cNvSpPr>
            <p:nvPr/>
          </p:nvSpPr>
          <p:spPr bwMode="auto">
            <a:xfrm>
              <a:off x="7747000" y="4433888"/>
              <a:ext cx="17463" cy="1428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221" name="Oval 436">
              <a:extLst>
                <a:ext uri="{FF2B5EF4-FFF2-40B4-BE49-F238E27FC236}">
                  <a16:creationId xmlns:a16="http://schemas.microsoft.com/office/drawing/2014/main" id="{6C3E6F91-23C7-68FE-C399-F421CD3FD03E}"/>
                </a:ext>
              </a:extLst>
            </p:cNvPr>
            <p:cNvSpPr>
              <a:spLocks noChangeArrowheads="1"/>
            </p:cNvSpPr>
            <p:nvPr/>
          </p:nvSpPr>
          <p:spPr bwMode="auto">
            <a:xfrm>
              <a:off x="8012113" y="4903788"/>
              <a:ext cx="17463" cy="1428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222" name="Oval 437">
              <a:extLst>
                <a:ext uri="{FF2B5EF4-FFF2-40B4-BE49-F238E27FC236}">
                  <a16:creationId xmlns:a16="http://schemas.microsoft.com/office/drawing/2014/main" id="{21A99FF2-399D-74EB-BFDB-15BEEA0628EC}"/>
                </a:ext>
              </a:extLst>
            </p:cNvPr>
            <p:cNvSpPr>
              <a:spLocks noChangeArrowheads="1"/>
            </p:cNvSpPr>
            <p:nvPr/>
          </p:nvSpPr>
          <p:spPr bwMode="auto">
            <a:xfrm>
              <a:off x="8423275" y="4986338"/>
              <a:ext cx="14288" cy="1587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223" name="Freeform 438">
              <a:extLst>
                <a:ext uri="{FF2B5EF4-FFF2-40B4-BE49-F238E27FC236}">
                  <a16:creationId xmlns:a16="http://schemas.microsoft.com/office/drawing/2014/main" id="{AA170FFE-B55F-3218-69A4-95D27717D0A1}"/>
                </a:ext>
              </a:extLst>
            </p:cNvPr>
            <p:cNvSpPr>
              <a:spLocks/>
            </p:cNvSpPr>
            <p:nvPr/>
          </p:nvSpPr>
          <p:spPr bwMode="auto">
            <a:xfrm>
              <a:off x="8239125" y="2733675"/>
              <a:ext cx="1028700" cy="985838"/>
            </a:xfrm>
            <a:custGeom>
              <a:avLst/>
              <a:gdLst>
                <a:gd name="T0" fmla="*/ 152 w 648"/>
                <a:gd name="T1" fmla="*/ 30 h 621"/>
                <a:gd name="T2" fmla="*/ 112 w 648"/>
                <a:gd name="T3" fmla="*/ 60 h 621"/>
                <a:gd name="T4" fmla="*/ 18 w 648"/>
                <a:gd name="T5" fmla="*/ 90 h 621"/>
                <a:gd name="T6" fmla="*/ 22 w 648"/>
                <a:gd name="T7" fmla="*/ 125 h 621"/>
                <a:gd name="T8" fmla="*/ 13 w 648"/>
                <a:gd name="T9" fmla="*/ 154 h 621"/>
                <a:gd name="T10" fmla="*/ 0 w 648"/>
                <a:gd name="T11" fmla="*/ 194 h 621"/>
                <a:gd name="T12" fmla="*/ 26 w 648"/>
                <a:gd name="T13" fmla="*/ 233 h 621"/>
                <a:gd name="T14" fmla="*/ 40 w 648"/>
                <a:gd name="T15" fmla="*/ 265 h 621"/>
                <a:gd name="T16" fmla="*/ 57 w 648"/>
                <a:gd name="T17" fmla="*/ 361 h 621"/>
                <a:gd name="T18" fmla="*/ 131 w 648"/>
                <a:gd name="T19" fmla="*/ 452 h 621"/>
                <a:gd name="T20" fmla="*/ 143 w 648"/>
                <a:gd name="T21" fmla="*/ 510 h 621"/>
                <a:gd name="T22" fmla="*/ 155 w 648"/>
                <a:gd name="T23" fmla="*/ 477 h 621"/>
                <a:gd name="T24" fmla="*/ 199 w 648"/>
                <a:gd name="T25" fmla="*/ 492 h 621"/>
                <a:gd name="T26" fmla="*/ 215 w 648"/>
                <a:gd name="T27" fmla="*/ 509 h 621"/>
                <a:gd name="T28" fmla="*/ 239 w 648"/>
                <a:gd name="T29" fmla="*/ 520 h 621"/>
                <a:gd name="T30" fmla="*/ 279 w 648"/>
                <a:gd name="T31" fmla="*/ 554 h 621"/>
                <a:gd name="T32" fmla="*/ 301 w 648"/>
                <a:gd name="T33" fmla="*/ 586 h 621"/>
                <a:gd name="T34" fmla="*/ 347 w 648"/>
                <a:gd name="T35" fmla="*/ 581 h 621"/>
                <a:gd name="T36" fmla="*/ 363 w 648"/>
                <a:gd name="T37" fmla="*/ 604 h 621"/>
                <a:gd name="T38" fmla="*/ 384 w 648"/>
                <a:gd name="T39" fmla="*/ 596 h 621"/>
                <a:gd name="T40" fmla="*/ 427 w 648"/>
                <a:gd name="T41" fmla="*/ 585 h 621"/>
                <a:gd name="T42" fmla="*/ 448 w 648"/>
                <a:gd name="T43" fmla="*/ 581 h 621"/>
                <a:gd name="T44" fmla="*/ 492 w 648"/>
                <a:gd name="T45" fmla="*/ 581 h 621"/>
                <a:gd name="T46" fmla="*/ 571 w 648"/>
                <a:gd name="T47" fmla="*/ 621 h 621"/>
                <a:gd name="T48" fmla="*/ 560 w 648"/>
                <a:gd name="T49" fmla="*/ 573 h 621"/>
                <a:gd name="T50" fmla="*/ 628 w 648"/>
                <a:gd name="T51" fmla="*/ 472 h 621"/>
                <a:gd name="T52" fmla="*/ 644 w 648"/>
                <a:gd name="T53" fmla="*/ 437 h 621"/>
                <a:gd name="T54" fmla="*/ 615 w 648"/>
                <a:gd name="T55" fmla="*/ 374 h 621"/>
                <a:gd name="T56" fmla="*/ 608 w 648"/>
                <a:gd name="T57" fmla="*/ 294 h 621"/>
                <a:gd name="T58" fmla="*/ 584 w 648"/>
                <a:gd name="T59" fmla="*/ 265 h 621"/>
                <a:gd name="T60" fmla="*/ 624 w 648"/>
                <a:gd name="T61" fmla="*/ 219 h 621"/>
                <a:gd name="T62" fmla="*/ 582 w 648"/>
                <a:gd name="T63" fmla="*/ 64 h 621"/>
                <a:gd name="T64" fmla="*/ 456 w 648"/>
                <a:gd name="T65" fmla="*/ 55 h 621"/>
                <a:gd name="T66" fmla="*/ 325 w 648"/>
                <a:gd name="T67" fmla="*/ 60 h 621"/>
                <a:gd name="T68" fmla="*/ 292 w 648"/>
                <a:gd name="T69" fmla="*/ 52 h 621"/>
                <a:gd name="T70" fmla="*/ 267 w 648"/>
                <a:gd name="T71" fmla="*/ 11 h 621"/>
                <a:gd name="T72" fmla="*/ 292 w 648"/>
                <a:gd name="T73" fmla="*/ 26 h 621"/>
                <a:gd name="T74" fmla="*/ 269 w 648"/>
                <a:gd name="T75" fmla="*/ 0 h 621"/>
                <a:gd name="T76" fmla="*/ 191 w 648"/>
                <a:gd name="T77" fmla="*/ 12 h 621"/>
                <a:gd name="T78" fmla="*/ 163 w 648"/>
                <a:gd name="T79" fmla="*/ 2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48" h="621">
                  <a:moveTo>
                    <a:pt x="163" y="27"/>
                  </a:moveTo>
                  <a:lnTo>
                    <a:pt x="152" y="30"/>
                  </a:lnTo>
                  <a:lnTo>
                    <a:pt x="131" y="54"/>
                  </a:lnTo>
                  <a:lnTo>
                    <a:pt x="112" y="60"/>
                  </a:lnTo>
                  <a:lnTo>
                    <a:pt x="36" y="80"/>
                  </a:lnTo>
                  <a:lnTo>
                    <a:pt x="18" y="90"/>
                  </a:lnTo>
                  <a:lnTo>
                    <a:pt x="29" y="102"/>
                  </a:lnTo>
                  <a:lnTo>
                    <a:pt x="22" y="125"/>
                  </a:lnTo>
                  <a:lnTo>
                    <a:pt x="16" y="117"/>
                  </a:lnTo>
                  <a:lnTo>
                    <a:pt x="13" y="154"/>
                  </a:lnTo>
                  <a:lnTo>
                    <a:pt x="16" y="179"/>
                  </a:lnTo>
                  <a:lnTo>
                    <a:pt x="0" y="194"/>
                  </a:lnTo>
                  <a:lnTo>
                    <a:pt x="1" y="207"/>
                  </a:lnTo>
                  <a:lnTo>
                    <a:pt x="26" y="233"/>
                  </a:lnTo>
                  <a:lnTo>
                    <a:pt x="26" y="254"/>
                  </a:lnTo>
                  <a:lnTo>
                    <a:pt x="40" y="265"/>
                  </a:lnTo>
                  <a:lnTo>
                    <a:pt x="42" y="347"/>
                  </a:lnTo>
                  <a:lnTo>
                    <a:pt x="57" y="361"/>
                  </a:lnTo>
                  <a:lnTo>
                    <a:pt x="56" y="422"/>
                  </a:lnTo>
                  <a:lnTo>
                    <a:pt x="131" y="452"/>
                  </a:lnTo>
                  <a:lnTo>
                    <a:pt x="123" y="480"/>
                  </a:lnTo>
                  <a:lnTo>
                    <a:pt x="143" y="510"/>
                  </a:lnTo>
                  <a:lnTo>
                    <a:pt x="163" y="498"/>
                  </a:lnTo>
                  <a:lnTo>
                    <a:pt x="155" y="477"/>
                  </a:lnTo>
                  <a:lnTo>
                    <a:pt x="163" y="472"/>
                  </a:lnTo>
                  <a:lnTo>
                    <a:pt x="199" y="492"/>
                  </a:lnTo>
                  <a:lnTo>
                    <a:pt x="216" y="490"/>
                  </a:lnTo>
                  <a:lnTo>
                    <a:pt x="215" y="509"/>
                  </a:lnTo>
                  <a:lnTo>
                    <a:pt x="228" y="525"/>
                  </a:lnTo>
                  <a:lnTo>
                    <a:pt x="239" y="520"/>
                  </a:lnTo>
                  <a:lnTo>
                    <a:pt x="277" y="536"/>
                  </a:lnTo>
                  <a:lnTo>
                    <a:pt x="279" y="554"/>
                  </a:lnTo>
                  <a:lnTo>
                    <a:pt x="293" y="565"/>
                  </a:lnTo>
                  <a:lnTo>
                    <a:pt x="301" y="586"/>
                  </a:lnTo>
                  <a:lnTo>
                    <a:pt x="337" y="564"/>
                  </a:lnTo>
                  <a:lnTo>
                    <a:pt x="347" y="581"/>
                  </a:lnTo>
                  <a:lnTo>
                    <a:pt x="363" y="589"/>
                  </a:lnTo>
                  <a:lnTo>
                    <a:pt x="363" y="604"/>
                  </a:lnTo>
                  <a:lnTo>
                    <a:pt x="379" y="606"/>
                  </a:lnTo>
                  <a:lnTo>
                    <a:pt x="384" y="596"/>
                  </a:lnTo>
                  <a:lnTo>
                    <a:pt x="397" y="589"/>
                  </a:lnTo>
                  <a:lnTo>
                    <a:pt x="427" y="585"/>
                  </a:lnTo>
                  <a:lnTo>
                    <a:pt x="439" y="593"/>
                  </a:lnTo>
                  <a:lnTo>
                    <a:pt x="448" y="581"/>
                  </a:lnTo>
                  <a:lnTo>
                    <a:pt x="472" y="581"/>
                  </a:lnTo>
                  <a:lnTo>
                    <a:pt x="492" y="581"/>
                  </a:lnTo>
                  <a:lnTo>
                    <a:pt x="551" y="614"/>
                  </a:lnTo>
                  <a:lnTo>
                    <a:pt x="571" y="621"/>
                  </a:lnTo>
                  <a:lnTo>
                    <a:pt x="566" y="612"/>
                  </a:lnTo>
                  <a:lnTo>
                    <a:pt x="560" y="573"/>
                  </a:lnTo>
                  <a:lnTo>
                    <a:pt x="616" y="490"/>
                  </a:lnTo>
                  <a:lnTo>
                    <a:pt x="628" y="472"/>
                  </a:lnTo>
                  <a:lnTo>
                    <a:pt x="648" y="462"/>
                  </a:lnTo>
                  <a:lnTo>
                    <a:pt x="644" y="437"/>
                  </a:lnTo>
                  <a:lnTo>
                    <a:pt x="634" y="403"/>
                  </a:lnTo>
                  <a:lnTo>
                    <a:pt x="615" y="374"/>
                  </a:lnTo>
                  <a:lnTo>
                    <a:pt x="608" y="342"/>
                  </a:lnTo>
                  <a:lnTo>
                    <a:pt x="608" y="294"/>
                  </a:lnTo>
                  <a:lnTo>
                    <a:pt x="582" y="274"/>
                  </a:lnTo>
                  <a:lnTo>
                    <a:pt x="584" y="265"/>
                  </a:lnTo>
                  <a:lnTo>
                    <a:pt x="599" y="237"/>
                  </a:lnTo>
                  <a:lnTo>
                    <a:pt x="624" y="219"/>
                  </a:lnTo>
                  <a:lnTo>
                    <a:pt x="620" y="170"/>
                  </a:lnTo>
                  <a:lnTo>
                    <a:pt x="582" y="64"/>
                  </a:lnTo>
                  <a:lnTo>
                    <a:pt x="548" y="44"/>
                  </a:lnTo>
                  <a:lnTo>
                    <a:pt x="456" y="55"/>
                  </a:lnTo>
                  <a:lnTo>
                    <a:pt x="355" y="44"/>
                  </a:lnTo>
                  <a:lnTo>
                    <a:pt x="325" y="60"/>
                  </a:lnTo>
                  <a:lnTo>
                    <a:pt x="315" y="52"/>
                  </a:lnTo>
                  <a:lnTo>
                    <a:pt x="292" y="52"/>
                  </a:lnTo>
                  <a:lnTo>
                    <a:pt x="273" y="38"/>
                  </a:lnTo>
                  <a:lnTo>
                    <a:pt x="267" y="11"/>
                  </a:lnTo>
                  <a:lnTo>
                    <a:pt x="271" y="8"/>
                  </a:lnTo>
                  <a:lnTo>
                    <a:pt x="292" y="26"/>
                  </a:lnTo>
                  <a:lnTo>
                    <a:pt x="295" y="22"/>
                  </a:lnTo>
                  <a:lnTo>
                    <a:pt x="269" y="0"/>
                  </a:lnTo>
                  <a:lnTo>
                    <a:pt x="252" y="0"/>
                  </a:lnTo>
                  <a:lnTo>
                    <a:pt x="191" y="12"/>
                  </a:lnTo>
                  <a:lnTo>
                    <a:pt x="163" y="26"/>
                  </a:lnTo>
                  <a:lnTo>
                    <a:pt x="163" y="27"/>
                  </a:lnTo>
                  <a:close/>
                </a:path>
              </a:pathLst>
            </a:custGeom>
            <a:noFill/>
            <a:ln w="15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224" name="Freeform 439">
              <a:extLst>
                <a:ext uri="{FF2B5EF4-FFF2-40B4-BE49-F238E27FC236}">
                  <a16:creationId xmlns:a16="http://schemas.microsoft.com/office/drawing/2014/main" id="{CCAE2DF1-83E7-11BA-1002-CEE7E25FC38C}"/>
                </a:ext>
              </a:extLst>
            </p:cNvPr>
            <p:cNvSpPr>
              <a:spLocks/>
            </p:cNvSpPr>
            <p:nvPr/>
          </p:nvSpPr>
          <p:spPr bwMode="auto">
            <a:xfrm>
              <a:off x="7383463" y="2717800"/>
              <a:ext cx="946150" cy="1298575"/>
            </a:xfrm>
            <a:custGeom>
              <a:avLst/>
              <a:gdLst>
                <a:gd name="T0" fmla="*/ 459 w 596"/>
                <a:gd name="T1" fmla="*/ 475 h 818"/>
                <a:gd name="T2" fmla="*/ 531 w 596"/>
                <a:gd name="T3" fmla="*/ 432 h 818"/>
                <a:gd name="T4" fmla="*/ 596 w 596"/>
                <a:gd name="T5" fmla="*/ 371 h 818"/>
                <a:gd name="T6" fmla="*/ 579 w 596"/>
                <a:gd name="T7" fmla="*/ 275 h 818"/>
                <a:gd name="T8" fmla="*/ 565 w 596"/>
                <a:gd name="T9" fmla="*/ 243 h 818"/>
                <a:gd name="T10" fmla="*/ 539 w 596"/>
                <a:gd name="T11" fmla="*/ 204 h 818"/>
                <a:gd name="T12" fmla="*/ 552 w 596"/>
                <a:gd name="T13" fmla="*/ 164 h 818"/>
                <a:gd name="T14" fmla="*/ 541 w 596"/>
                <a:gd name="T15" fmla="*/ 124 h 818"/>
                <a:gd name="T16" fmla="*/ 503 w 596"/>
                <a:gd name="T17" fmla="*/ 61 h 818"/>
                <a:gd name="T18" fmla="*/ 473 w 596"/>
                <a:gd name="T19" fmla="*/ 32 h 818"/>
                <a:gd name="T20" fmla="*/ 433 w 596"/>
                <a:gd name="T21" fmla="*/ 49 h 818"/>
                <a:gd name="T22" fmla="*/ 376 w 596"/>
                <a:gd name="T23" fmla="*/ 85 h 818"/>
                <a:gd name="T24" fmla="*/ 327 w 596"/>
                <a:gd name="T25" fmla="*/ 99 h 818"/>
                <a:gd name="T26" fmla="*/ 356 w 596"/>
                <a:gd name="T27" fmla="*/ 56 h 818"/>
                <a:gd name="T28" fmla="*/ 340 w 596"/>
                <a:gd name="T29" fmla="*/ 44 h 818"/>
                <a:gd name="T30" fmla="*/ 283 w 596"/>
                <a:gd name="T31" fmla="*/ 62 h 818"/>
                <a:gd name="T32" fmla="*/ 268 w 596"/>
                <a:gd name="T33" fmla="*/ 18 h 818"/>
                <a:gd name="T34" fmla="*/ 192 w 596"/>
                <a:gd name="T35" fmla="*/ 0 h 818"/>
                <a:gd name="T36" fmla="*/ 212 w 596"/>
                <a:gd name="T37" fmla="*/ 40 h 818"/>
                <a:gd name="T38" fmla="*/ 202 w 596"/>
                <a:gd name="T39" fmla="*/ 60 h 818"/>
                <a:gd name="T40" fmla="*/ 213 w 596"/>
                <a:gd name="T41" fmla="*/ 113 h 818"/>
                <a:gd name="T42" fmla="*/ 182 w 596"/>
                <a:gd name="T43" fmla="*/ 125 h 818"/>
                <a:gd name="T44" fmla="*/ 157 w 596"/>
                <a:gd name="T45" fmla="*/ 160 h 818"/>
                <a:gd name="T46" fmla="*/ 142 w 596"/>
                <a:gd name="T47" fmla="*/ 131 h 818"/>
                <a:gd name="T48" fmla="*/ 93 w 596"/>
                <a:gd name="T49" fmla="*/ 227 h 818"/>
                <a:gd name="T50" fmla="*/ 58 w 596"/>
                <a:gd name="T51" fmla="*/ 247 h 818"/>
                <a:gd name="T52" fmla="*/ 82 w 596"/>
                <a:gd name="T53" fmla="*/ 280 h 818"/>
                <a:gd name="T54" fmla="*/ 62 w 596"/>
                <a:gd name="T55" fmla="*/ 317 h 818"/>
                <a:gd name="T56" fmla="*/ 6 w 596"/>
                <a:gd name="T57" fmla="*/ 331 h 818"/>
                <a:gd name="T58" fmla="*/ 25 w 596"/>
                <a:gd name="T59" fmla="*/ 385 h 818"/>
                <a:gd name="T60" fmla="*/ 10 w 596"/>
                <a:gd name="T61" fmla="*/ 424 h 818"/>
                <a:gd name="T62" fmla="*/ 36 w 596"/>
                <a:gd name="T63" fmla="*/ 471 h 818"/>
                <a:gd name="T64" fmla="*/ 12 w 596"/>
                <a:gd name="T65" fmla="*/ 510 h 818"/>
                <a:gd name="T66" fmla="*/ 28 w 596"/>
                <a:gd name="T67" fmla="*/ 550 h 818"/>
                <a:gd name="T68" fmla="*/ 28 w 596"/>
                <a:gd name="T69" fmla="*/ 576 h 818"/>
                <a:gd name="T70" fmla="*/ 64 w 596"/>
                <a:gd name="T71" fmla="*/ 614 h 818"/>
                <a:gd name="T72" fmla="*/ 89 w 596"/>
                <a:gd name="T73" fmla="*/ 614 h 818"/>
                <a:gd name="T74" fmla="*/ 126 w 596"/>
                <a:gd name="T75" fmla="*/ 632 h 818"/>
                <a:gd name="T76" fmla="*/ 150 w 596"/>
                <a:gd name="T77" fmla="*/ 643 h 818"/>
                <a:gd name="T78" fmla="*/ 124 w 596"/>
                <a:gd name="T79" fmla="*/ 688 h 818"/>
                <a:gd name="T80" fmla="*/ 98 w 596"/>
                <a:gd name="T81" fmla="*/ 786 h 818"/>
                <a:gd name="T82" fmla="*/ 169 w 596"/>
                <a:gd name="T83" fmla="*/ 767 h 818"/>
                <a:gd name="T84" fmla="*/ 198 w 596"/>
                <a:gd name="T85" fmla="*/ 781 h 818"/>
                <a:gd name="T86" fmla="*/ 251 w 596"/>
                <a:gd name="T87" fmla="*/ 797 h 818"/>
                <a:gd name="T88" fmla="*/ 293 w 596"/>
                <a:gd name="T89" fmla="*/ 818 h 818"/>
                <a:gd name="T90" fmla="*/ 311 w 596"/>
                <a:gd name="T91" fmla="*/ 786 h 818"/>
                <a:gd name="T92" fmla="*/ 349 w 596"/>
                <a:gd name="T93" fmla="*/ 810 h 818"/>
                <a:gd name="T94" fmla="*/ 400 w 596"/>
                <a:gd name="T95" fmla="*/ 781 h 818"/>
                <a:gd name="T96" fmla="*/ 491 w 596"/>
                <a:gd name="T97" fmla="*/ 793 h 818"/>
                <a:gd name="T98" fmla="*/ 501 w 596"/>
                <a:gd name="T99" fmla="*/ 770 h 818"/>
                <a:gd name="T100" fmla="*/ 492 w 596"/>
                <a:gd name="T101" fmla="*/ 706 h 818"/>
                <a:gd name="T102" fmla="*/ 513 w 596"/>
                <a:gd name="T103" fmla="*/ 680 h 818"/>
                <a:gd name="T104" fmla="*/ 541 w 596"/>
                <a:gd name="T105" fmla="*/ 644 h 818"/>
                <a:gd name="T106" fmla="*/ 445 w 596"/>
                <a:gd name="T107" fmla="*/ 532 h 818"/>
                <a:gd name="T108" fmla="*/ 420 w 596"/>
                <a:gd name="T109" fmla="*/ 503 h 818"/>
                <a:gd name="T110" fmla="*/ 444 w 596"/>
                <a:gd name="T111" fmla="*/ 487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96" h="818">
                  <a:moveTo>
                    <a:pt x="444" y="487"/>
                  </a:moveTo>
                  <a:lnTo>
                    <a:pt x="459" y="475"/>
                  </a:lnTo>
                  <a:lnTo>
                    <a:pt x="485" y="475"/>
                  </a:lnTo>
                  <a:lnTo>
                    <a:pt x="531" y="432"/>
                  </a:lnTo>
                  <a:lnTo>
                    <a:pt x="595" y="432"/>
                  </a:lnTo>
                  <a:lnTo>
                    <a:pt x="596" y="371"/>
                  </a:lnTo>
                  <a:lnTo>
                    <a:pt x="581" y="357"/>
                  </a:lnTo>
                  <a:lnTo>
                    <a:pt x="579" y="275"/>
                  </a:lnTo>
                  <a:lnTo>
                    <a:pt x="565" y="264"/>
                  </a:lnTo>
                  <a:lnTo>
                    <a:pt x="565" y="243"/>
                  </a:lnTo>
                  <a:lnTo>
                    <a:pt x="540" y="217"/>
                  </a:lnTo>
                  <a:lnTo>
                    <a:pt x="539" y="204"/>
                  </a:lnTo>
                  <a:lnTo>
                    <a:pt x="555" y="189"/>
                  </a:lnTo>
                  <a:lnTo>
                    <a:pt x="552" y="164"/>
                  </a:lnTo>
                  <a:lnTo>
                    <a:pt x="555" y="127"/>
                  </a:lnTo>
                  <a:lnTo>
                    <a:pt x="541" y="124"/>
                  </a:lnTo>
                  <a:lnTo>
                    <a:pt x="541" y="100"/>
                  </a:lnTo>
                  <a:lnTo>
                    <a:pt x="503" y="61"/>
                  </a:lnTo>
                  <a:lnTo>
                    <a:pt x="503" y="32"/>
                  </a:lnTo>
                  <a:lnTo>
                    <a:pt x="473" y="32"/>
                  </a:lnTo>
                  <a:lnTo>
                    <a:pt x="456" y="48"/>
                  </a:lnTo>
                  <a:lnTo>
                    <a:pt x="433" y="49"/>
                  </a:lnTo>
                  <a:lnTo>
                    <a:pt x="399" y="85"/>
                  </a:lnTo>
                  <a:lnTo>
                    <a:pt x="376" y="85"/>
                  </a:lnTo>
                  <a:lnTo>
                    <a:pt x="364" y="99"/>
                  </a:lnTo>
                  <a:lnTo>
                    <a:pt x="327" y="99"/>
                  </a:lnTo>
                  <a:lnTo>
                    <a:pt x="327" y="85"/>
                  </a:lnTo>
                  <a:lnTo>
                    <a:pt x="356" y="56"/>
                  </a:lnTo>
                  <a:lnTo>
                    <a:pt x="356" y="44"/>
                  </a:lnTo>
                  <a:lnTo>
                    <a:pt x="340" y="44"/>
                  </a:lnTo>
                  <a:lnTo>
                    <a:pt x="321" y="64"/>
                  </a:lnTo>
                  <a:lnTo>
                    <a:pt x="283" y="62"/>
                  </a:lnTo>
                  <a:lnTo>
                    <a:pt x="265" y="46"/>
                  </a:lnTo>
                  <a:lnTo>
                    <a:pt x="268" y="18"/>
                  </a:lnTo>
                  <a:lnTo>
                    <a:pt x="252" y="0"/>
                  </a:lnTo>
                  <a:lnTo>
                    <a:pt x="192" y="0"/>
                  </a:lnTo>
                  <a:lnTo>
                    <a:pt x="192" y="20"/>
                  </a:lnTo>
                  <a:lnTo>
                    <a:pt x="212" y="40"/>
                  </a:lnTo>
                  <a:lnTo>
                    <a:pt x="212" y="48"/>
                  </a:lnTo>
                  <a:lnTo>
                    <a:pt x="202" y="60"/>
                  </a:lnTo>
                  <a:lnTo>
                    <a:pt x="201" y="103"/>
                  </a:lnTo>
                  <a:lnTo>
                    <a:pt x="213" y="113"/>
                  </a:lnTo>
                  <a:lnTo>
                    <a:pt x="214" y="121"/>
                  </a:lnTo>
                  <a:lnTo>
                    <a:pt x="182" y="125"/>
                  </a:lnTo>
                  <a:lnTo>
                    <a:pt x="182" y="136"/>
                  </a:lnTo>
                  <a:lnTo>
                    <a:pt x="157" y="160"/>
                  </a:lnTo>
                  <a:lnTo>
                    <a:pt x="145" y="145"/>
                  </a:lnTo>
                  <a:lnTo>
                    <a:pt x="142" y="131"/>
                  </a:lnTo>
                  <a:lnTo>
                    <a:pt x="96" y="131"/>
                  </a:lnTo>
                  <a:lnTo>
                    <a:pt x="93" y="227"/>
                  </a:lnTo>
                  <a:lnTo>
                    <a:pt x="84" y="243"/>
                  </a:lnTo>
                  <a:lnTo>
                    <a:pt x="58" y="247"/>
                  </a:lnTo>
                  <a:lnTo>
                    <a:pt x="58" y="253"/>
                  </a:lnTo>
                  <a:lnTo>
                    <a:pt x="82" y="280"/>
                  </a:lnTo>
                  <a:lnTo>
                    <a:pt x="61" y="303"/>
                  </a:lnTo>
                  <a:lnTo>
                    <a:pt x="62" y="317"/>
                  </a:lnTo>
                  <a:lnTo>
                    <a:pt x="16" y="319"/>
                  </a:lnTo>
                  <a:lnTo>
                    <a:pt x="6" y="331"/>
                  </a:lnTo>
                  <a:lnTo>
                    <a:pt x="25" y="352"/>
                  </a:lnTo>
                  <a:lnTo>
                    <a:pt x="25" y="385"/>
                  </a:lnTo>
                  <a:lnTo>
                    <a:pt x="0" y="412"/>
                  </a:lnTo>
                  <a:lnTo>
                    <a:pt x="10" y="424"/>
                  </a:lnTo>
                  <a:lnTo>
                    <a:pt x="12" y="447"/>
                  </a:lnTo>
                  <a:lnTo>
                    <a:pt x="36" y="471"/>
                  </a:lnTo>
                  <a:lnTo>
                    <a:pt x="36" y="483"/>
                  </a:lnTo>
                  <a:lnTo>
                    <a:pt x="12" y="510"/>
                  </a:lnTo>
                  <a:lnTo>
                    <a:pt x="12" y="532"/>
                  </a:lnTo>
                  <a:lnTo>
                    <a:pt x="28" y="550"/>
                  </a:lnTo>
                  <a:lnTo>
                    <a:pt x="28" y="571"/>
                  </a:lnTo>
                  <a:lnTo>
                    <a:pt x="28" y="576"/>
                  </a:lnTo>
                  <a:lnTo>
                    <a:pt x="28" y="579"/>
                  </a:lnTo>
                  <a:lnTo>
                    <a:pt x="64" y="614"/>
                  </a:lnTo>
                  <a:lnTo>
                    <a:pt x="89" y="614"/>
                  </a:lnTo>
                  <a:lnTo>
                    <a:pt x="89" y="614"/>
                  </a:lnTo>
                  <a:lnTo>
                    <a:pt x="102" y="612"/>
                  </a:lnTo>
                  <a:lnTo>
                    <a:pt x="126" y="632"/>
                  </a:lnTo>
                  <a:lnTo>
                    <a:pt x="150" y="632"/>
                  </a:lnTo>
                  <a:lnTo>
                    <a:pt x="150" y="643"/>
                  </a:lnTo>
                  <a:lnTo>
                    <a:pt x="124" y="671"/>
                  </a:lnTo>
                  <a:lnTo>
                    <a:pt x="124" y="688"/>
                  </a:lnTo>
                  <a:lnTo>
                    <a:pt x="98" y="715"/>
                  </a:lnTo>
                  <a:lnTo>
                    <a:pt x="98" y="786"/>
                  </a:lnTo>
                  <a:lnTo>
                    <a:pt x="169" y="786"/>
                  </a:lnTo>
                  <a:lnTo>
                    <a:pt x="169" y="767"/>
                  </a:lnTo>
                  <a:lnTo>
                    <a:pt x="186" y="767"/>
                  </a:lnTo>
                  <a:lnTo>
                    <a:pt x="198" y="781"/>
                  </a:lnTo>
                  <a:lnTo>
                    <a:pt x="233" y="781"/>
                  </a:lnTo>
                  <a:lnTo>
                    <a:pt x="251" y="797"/>
                  </a:lnTo>
                  <a:lnTo>
                    <a:pt x="271" y="797"/>
                  </a:lnTo>
                  <a:lnTo>
                    <a:pt x="293" y="818"/>
                  </a:lnTo>
                  <a:lnTo>
                    <a:pt x="308" y="818"/>
                  </a:lnTo>
                  <a:lnTo>
                    <a:pt x="311" y="786"/>
                  </a:lnTo>
                  <a:lnTo>
                    <a:pt x="349" y="786"/>
                  </a:lnTo>
                  <a:lnTo>
                    <a:pt x="349" y="810"/>
                  </a:lnTo>
                  <a:lnTo>
                    <a:pt x="369" y="810"/>
                  </a:lnTo>
                  <a:lnTo>
                    <a:pt x="400" y="781"/>
                  </a:lnTo>
                  <a:lnTo>
                    <a:pt x="477" y="781"/>
                  </a:lnTo>
                  <a:lnTo>
                    <a:pt x="491" y="793"/>
                  </a:lnTo>
                  <a:lnTo>
                    <a:pt x="501" y="793"/>
                  </a:lnTo>
                  <a:lnTo>
                    <a:pt x="501" y="770"/>
                  </a:lnTo>
                  <a:lnTo>
                    <a:pt x="465" y="735"/>
                  </a:lnTo>
                  <a:lnTo>
                    <a:pt x="492" y="706"/>
                  </a:lnTo>
                  <a:lnTo>
                    <a:pt x="515" y="707"/>
                  </a:lnTo>
                  <a:lnTo>
                    <a:pt x="513" y="680"/>
                  </a:lnTo>
                  <a:lnTo>
                    <a:pt x="540" y="680"/>
                  </a:lnTo>
                  <a:lnTo>
                    <a:pt x="541" y="644"/>
                  </a:lnTo>
                  <a:lnTo>
                    <a:pt x="445" y="550"/>
                  </a:lnTo>
                  <a:lnTo>
                    <a:pt x="445" y="532"/>
                  </a:lnTo>
                  <a:lnTo>
                    <a:pt x="444" y="524"/>
                  </a:lnTo>
                  <a:lnTo>
                    <a:pt x="420" y="503"/>
                  </a:lnTo>
                  <a:lnTo>
                    <a:pt x="420" y="486"/>
                  </a:lnTo>
                  <a:lnTo>
                    <a:pt x="444" y="487"/>
                  </a:lnTo>
                  <a:close/>
                </a:path>
              </a:pathLst>
            </a:custGeom>
            <a:noFill/>
            <a:ln w="15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225" name="Freeform 440">
              <a:extLst>
                <a:ext uri="{FF2B5EF4-FFF2-40B4-BE49-F238E27FC236}">
                  <a16:creationId xmlns:a16="http://schemas.microsoft.com/office/drawing/2014/main" id="{65B72A2A-1FFB-9F6B-50E7-D54F16080AE5}"/>
                </a:ext>
              </a:extLst>
            </p:cNvPr>
            <p:cNvSpPr>
              <a:spLocks/>
            </p:cNvSpPr>
            <p:nvPr/>
          </p:nvSpPr>
          <p:spPr bwMode="auto">
            <a:xfrm>
              <a:off x="8462963" y="3776663"/>
              <a:ext cx="738188" cy="482600"/>
            </a:xfrm>
            <a:custGeom>
              <a:avLst/>
              <a:gdLst>
                <a:gd name="T0" fmla="*/ 458 w 465"/>
                <a:gd name="T1" fmla="*/ 43 h 304"/>
                <a:gd name="T2" fmla="*/ 441 w 465"/>
                <a:gd name="T3" fmla="*/ 43 h 304"/>
                <a:gd name="T4" fmla="*/ 419 w 465"/>
                <a:gd name="T5" fmla="*/ 21 h 304"/>
                <a:gd name="T6" fmla="*/ 407 w 465"/>
                <a:gd name="T7" fmla="*/ 9 h 304"/>
                <a:gd name="T8" fmla="*/ 378 w 465"/>
                <a:gd name="T9" fmla="*/ 19 h 304"/>
                <a:gd name="T10" fmla="*/ 354 w 465"/>
                <a:gd name="T11" fmla="*/ 0 h 304"/>
                <a:gd name="T12" fmla="*/ 334 w 465"/>
                <a:gd name="T13" fmla="*/ 9 h 304"/>
                <a:gd name="T14" fmla="*/ 297 w 465"/>
                <a:gd name="T15" fmla="*/ 5 h 304"/>
                <a:gd name="T16" fmla="*/ 290 w 465"/>
                <a:gd name="T17" fmla="*/ 17 h 304"/>
                <a:gd name="T18" fmla="*/ 283 w 465"/>
                <a:gd name="T19" fmla="*/ 36 h 304"/>
                <a:gd name="T20" fmla="*/ 267 w 465"/>
                <a:gd name="T21" fmla="*/ 44 h 304"/>
                <a:gd name="T22" fmla="*/ 252 w 465"/>
                <a:gd name="T23" fmla="*/ 52 h 304"/>
                <a:gd name="T24" fmla="*/ 230 w 465"/>
                <a:gd name="T25" fmla="*/ 44 h 304"/>
                <a:gd name="T26" fmla="*/ 220 w 465"/>
                <a:gd name="T27" fmla="*/ 61 h 304"/>
                <a:gd name="T28" fmla="*/ 192 w 465"/>
                <a:gd name="T29" fmla="*/ 63 h 304"/>
                <a:gd name="T30" fmla="*/ 178 w 465"/>
                <a:gd name="T31" fmla="*/ 65 h 304"/>
                <a:gd name="T32" fmla="*/ 180 w 465"/>
                <a:gd name="T33" fmla="*/ 88 h 304"/>
                <a:gd name="T34" fmla="*/ 152 w 465"/>
                <a:gd name="T35" fmla="*/ 100 h 304"/>
                <a:gd name="T36" fmla="*/ 122 w 465"/>
                <a:gd name="T37" fmla="*/ 99 h 304"/>
                <a:gd name="T38" fmla="*/ 110 w 465"/>
                <a:gd name="T39" fmla="*/ 99 h 304"/>
                <a:gd name="T40" fmla="*/ 99 w 465"/>
                <a:gd name="T41" fmla="*/ 91 h 304"/>
                <a:gd name="T42" fmla="*/ 63 w 465"/>
                <a:gd name="T43" fmla="*/ 71 h 304"/>
                <a:gd name="T44" fmla="*/ 62 w 465"/>
                <a:gd name="T45" fmla="*/ 104 h 304"/>
                <a:gd name="T46" fmla="*/ 36 w 465"/>
                <a:gd name="T47" fmla="*/ 104 h 304"/>
                <a:gd name="T48" fmla="*/ 30 w 465"/>
                <a:gd name="T49" fmla="*/ 102 h 304"/>
                <a:gd name="T50" fmla="*/ 22 w 465"/>
                <a:gd name="T51" fmla="*/ 108 h 304"/>
                <a:gd name="T52" fmla="*/ 34 w 465"/>
                <a:gd name="T53" fmla="*/ 119 h 304"/>
                <a:gd name="T54" fmla="*/ 31 w 465"/>
                <a:gd name="T55" fmla="*/ 127 h 304"/>
                <a:gd name="T56" fmla="*/ 16 w 465"/>
                <a:gd name="T57" fmla="*/ 156 h 304"/>
                <a:gd name="T58" fmla="*/ 22 w 465"/>
                <a:gd name="T59" fmla="*/ 162 h 304"/>
                <a:gd name="T60" fmla="*/ 20 w 465"/>
                <a:gd name="T61" fmla="*/ 176 h 304"/>
                <a:gd name="T62" fmla="*/ 11 w 465"/>
                <a:gd name="T63" fmla="*/ 178 h 304"/>
                <a:gd name="T64" fmla="*/ 0 w 465"/>
                <a:gd name="T65" fmla="*/ 195 h 304"/>
                <a:gd name="T66" fmla="*/ 8 w 465"/>
                <a:gd name="T67" fmla="*/ 192 h 304"/>
                <a:gd name="T68" fmla="*/ 10 w 465"/>
                <a:gd name="T69" fmla="*/ 199 h 304"/>
                <a:gd name="T70" fmla="*/ 20 w 465"/>
                <a:gd name="T71" fmla="*/ 228 h 304"/>
                <a:gd name="T72" fmla="*/ 43 w 465"/>
                <a:gd name="T73" fmla="*/ 247 h 304"/>
                <a:gd name="T74" fmla="*/ 82 w 465"/>
                <a:gd name="T75" fmla="*/ 283 h 304"/>
                <a:gd name="T76" fmla="*/ 98 w 465"/>
                <a:gd name="T77" fmla="*/ 287 h 304"/>
                <a:gd name="T78" fmla="*/ 122 w 465"/>
                <a:gd name="T79" fmla="*/ 303 h 304"/>
                <a:gd name="T80" fmla="*/ 162 w 465"/>
                <a:gd name="T81" fmla="*/ 304 h 304"/>
                <a:gd name="T82" fmla="*/ 182 w 465"/>
                <a:gd name="T83" fmla="*/ 286 h 304"/>
                <a:gd name="T84" fmla="*/ 198 w 465"/>
                <a:gd name="T85" fmla="*/ 284 h 304"/>
                <a:gd name="T86" fmla="*/ 210 w 465"/>
                <a:gd name="T87" fmla="*/ 272 h 304"/>
                <a:gd name="T88" fmla="*/ 228 w 465"/>
                <a:gd name="T89" fmla="*/ 274 h 304"/>
                <a:gd name="T90" fmla="*/ 246 w 465"/>
                <a:gd name="T91" fmla="*/ 255 h 304"/>
                <a:gd name="T92" fmla="*/ 318 w 465"/>
                <a:gd name="T93" fmla="*/ 252 h 304"/>
                <a:gd name="T94" fmla="*/ 326 w 465"/>
                <a:gd name="T95" fmla="*/ 239 h 304"/>
                <a:gd name="T96" fmla="*/ 351 w 465"/>
                <a:gd name="T97" fmla="*/ 238 h 304"/>
                <a:gd name="T98" fmla="*/ 378 w 465"/>
                <a:gd name="T99" fmla="*/ 172 h 304"/>
                <a:gd name="T100" fmla="*/ 409 w 465"/>
                <a:gd name="T101" fmla="*/ 100 h 304"/>
                <a:gd name="T102" fmla="*/ 415 w 465"/>
                <a:gd name="T103" fmla="*/ 83 h 304"/>
                <a:gd name="T104" fmla="*/ 431 w 465"/>
                <a:gd name="T105" fmla="*/ 74 h 304"/>
                <a:gd name="T106" fmla="*/ 447 w 465"/>
                <a:gd name="T107" fmla="*/ 72 h 304"/>
                <a:gd name="T108" fmla="*/ 465 w 465"/>
                <a:gd name="T109" fmla="*/ 51 h 304"/>
                <a:gd name="T110" fmla="*/ 458 w 465"/>
                <a:gd name="T111" fmla="*/ 43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65" h="304">
                  <a:moveTo>
                    <a:pt x="458" y="43"/>
                  </a:moveTo>
                  <a:lnTo>
                    <a:pt x="441" y="43"/>
                  </a:lnTo>
                  <a:lnTo>
                    <a:pt x="419" y="21"/>
                  </a:lnTo>
                  <a:lnTo>
                    <a:pt x="407" y="9"/>
                  </a:lnTo>
                  <a:lnTo>
                    <a:pt x="378" y="19"/>
                  </a:lnTo>
                  <a:lnTo>
                    <a:pt x="354" y="0"/>
                  </a:lnTo>
                  <a:lnTo>
                    <a:pt x="334" y="9"/>
                  </a:lnTo>
                  <a:lnTo>
                    <a:pt x="297" y="5"/>
                  </a:lnTo>
                  <a:lnTo>
                    <a:pt x="290" y="17"/>
                  </a:lnTo>
                  <a:lnTo>
                    <a:pt x="283" y="36"/>
                  </a:lnTo>
                  <a:lnTo>
                    <a:pt x="267" y="44"/>
                  </a:lnTo>
                  <a:lnTo>
                    <a:pt x="252" y="52"/>
                  </a:lnTo>
                  <a:lnTo>
                    <a:pt x="230" y="44"/>
                  </a:lnTo>
                  <a:lnTo>
                    <a:pt x="220" y="61"/>
                  </a:lnTo>
                  <a:lnTo>
                    <a:pt x="192" y="63"/>
                  </a:lnTo>
                  <a:lnTo>
                    <a:pt x="178" y="65"/>
                  </a:lnTo>
                  <a:lnTo>
                    <a:pt x="180" y="88"/>
                  </a:lnTo>
                  <a:lnTo>
                    <a:pt x="152" y="100"/>
                  </a:lnTo>
                  <a:lnTo>
                    <a:pt x="122" y="99"/>
                  </a:lnTo>
                  <a:lnTo>
                    <a:pt x="110" y="99"/>
                  </a:lnTo>
                  <a:lnTo>
                    <a:pt x="99" y="91"/>
                  </a:lnTo>
                  <a:lnTo>
                    <a:pt x="63" y="71"/>
                  </a:lnTo>
                  <a:lnTo>
                    <a:pt x="62" y="104"/>
                  </a:lnTo>
                  <a:lnTo>
                    <a:pt x="36" y="104"/>
                  </a:lnTo>
                  <a:lnTo>
                    <a:pt x="30" y="102"/>
                  </a:lnTo>
                  <a:lnTo>
                    <a:pt x="22" y="108"/>
                  </a:lnTo>
                  <a:lnTo>
                    <a:pt x="34" y="119"/>
                  </a:lnTo>
                  <a:lnTo>
                    <a:pt x="31" y="127"/>
                  </a:lnTo>
                  <a:lnTo>
                    <a:pt x="16" y="156"/>
                  </a:lnTo>
                  <a:lnTo>
                    <a:pt x="22" y="162"/>
                  </a:lnTo>
                  <a:lnTo>
                    <a:pt x="20" y="176"/>
                  </a:lnTo>
                  <a:lnTo>
                    <a:pt x="11" y="178"/>
                  </a:lnTo>
                  <a:lnTo>
                    <a:pt x="0" y="195"/>
                  </a:lnTo>
                  <a:lnTo>
                    <a:pt x="8" y="192"/>
                  </a:lnTo>
                  <a:lnTo>
                    <a:pt x="10" y="199"/>
                  </a:lnTo>
                  <a:lnTo>
                    <a:pt x="20" y="228"/>
                  </a:lnTo>
                  <a:lnTo>
                    <a:pt x="43" y="247"/>
                  </a:lnTo>
                  <a:lnTo>
                    <a:pt x="82" y="283"/>
                  </a:lnTo>
                  <a:lnTo>
                    <a:pt x="98" y="287"/>
                  </a:lnTo>
                  <a:lnTo>
                    <a:pt x="122" y="303"/>
                  </a:lnTo>
                  <a:lnTo>
                    <a:pt x="162" y="304"/>
                  </a:lnTo>
                  <a:lnTo>
                    <a:pt x="182" y="286"/>
                  </a:lnTo>
                  <a:lnTo>
                    <a:pt x="198" y="284"/>
                  </a:lnTo>
                  <a:lnTo>
                    <a:pt x="210" y="272"/>
                  </a:lnTo>
                  <a:lnTo>
                    <a:pt x="228" y="274"/>
                  </a:lnTo>
                  <a:lnTo>
                    <a:pt x="246" y="255"/>
                  </a:lnTo>
                  <a:lnTo>
                    <a:pt x="318" y="252"/>
                  </a:lnTo>
                  <a:lnTo>
                    <a:pt x="326" y="239"/>
                  </a:lnTo>
                  <a:lnTo>
                    <a:pt x="351" y="238"/>
                  </a:lnTo>
                  <a:lnTo>
                    <a:pt x="378" y="172"/>
                  </a:lnTo>
                  <a:lnTo>
                    <a:pt x="409" y="100"/>
                  </a:lnTo>
                  <a:lnTo>
                    <a:pt x="415" y="83"/>
                  </a:lnTo>
                  <a:lnTo>
                    <a:pt x="431" y="74"/>
                  </a:lnTo>
                  <a:lnTo>
                    <a:pt x="447" y="72"/>
                  </a:lnTo>
                  <a:lnTo>
                    <a:pt x="465" y="51"/>
                  </a:lnTo>
                  <a:lnTo>
                    <a:pt x="458" y="43"/>
                  </a:lnTo>
                  <a:close/>
                </a:path>
              </a:pathLst>
            </a:custGeom>
            <a:noFill/>
            <a:ln w="15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226" name="Freeform 441">
              <a:extLst>
                <a:ext uri="{FF2B5EF4-FFF2-40B4-BE49-F238E27FC236}">
                  <a16:creationId xmlns:a16="http://schemas.microsoft.com/office/drawing/2014/main" id="{C91D762D-199D-40FC-76F5-227705B74160}"/>
                </a:ext>
              </a:extLst>
            </p:cNvPr>
            <p:cNvSpPr>
              <a:spLocks/>
            </p:cNvSpPr>
            <p:nvPr/>
          </p:nvSpPr>
          <p:spPr bwMode="auto">
            <a:xfrm>
              <a:off x="8913813" y="3752850"/>
              <a:ext cx="1114425" cy="800100"/>
            </a:xfrm>
            <a:custGeom>
              <a:avLst/>
              <a:gdLst>
                <a:gd name="T0" fmla="*/ 684 w 702"/>
                <a:gd name="T1" fmla="*/ 255 h 504"/>
                <a:gd name="T2" fmla="*/ 637 w 702"/>
                <a:gd name="T3" fmla="*/ 287 h 504"/>
                <a:gd name="T4" fmla="*/ 613 w 702"/>
                <a:gd name="T5" fmla="*/ 287 h 504"/>
                <a:gd name="T6" fmla="*/ 581 w 702"/>
                <a:gd name="T7" fmla="*/ 262 h 504"/>
                <a:gd name="T8" fmla="*/ 581 w 702"/>
                <a:gd name="T9" fmla="*/ 245 h 504"/>
                <a:gd name="T10" fmla="*/ 577 w 702"/>
                <a:gd name="T11" fmla="*/ 202 h 504"/>
                <a:gd name="T12" fmla="*/ 573 w 702"/>
                <a:gd name="T13" fmla="*/ 150 h 504"/>
                <a:gd name="T14" fmla="*/ 512 w 702"/>
                <a:gd name="T15" fmla="*/ 76 h 504"/>
                <a:gd name="T16" fmla="*/ 442 w 702"/>
                <a:gd name="T17" fmla="*/ 0 h 504"/>
                <a:gd name="T18" fmla="*/ 417 w 702"/>
                <a:gd name="T19" fmla="*/ 12 h 504"/>
                <a:gd name="T20" fmla="*/ 405 w 702"/>
                <a:gd name="T21" fmla="*/ 38 h 504"/>
                <a:gd name="T22" fmla="*/ 349 w 702"/>
                <a:gd name="T23" fmla="*/ 47 h 504"/>
                <a:gd name="T24" fmla="*/ 341 w 702"/>
                <a:gd name="T25" fmla="*/ 70 h 504"/>
                <a:gd name="T26" fmla="*/ 319 w 702"/>
                <a:gd name="T27" fmla="*/ 75 h 504"/>
                <a:gd name="T28" fmla="*/ 291 w 702"/>
                <a:gd name="T29" fmla="*/ 59 h 504"/>
                <a:gd name="T30" fmla="*/ 215 w 702"/>
                <a:gd name="T31" fmla="*/ 62 h 504"/>
                <a:gd name="T32" fmla="*/ 189 w 702"/>
                <a:gd name="T33" fmla="*/ 51 h 504"/>
                <a:gd name="T34" fmla="*/ 190 w 702"/>
                <a:gd name="T35" fmla="*/ 67 h 504"/>
                <a:gd name="T36" fmla="*/ 181 w 702"/>
                <a:gd name="T37" fmla="*/ 66 h 504"/>
                <a:gd name="T38" fmla="*/ 163 w 702"/>
                <a:gd name="T39" fmla="*/ 87 h 504"/>
                <a:gd name="T40" fmla="*/ 147 w 702"/>
                <a:gd name="T41" fmla="*/ 89 h 504"/>
                <a:gd name="T42" fmla="*/ 131 w 702"/>
                <a:gd name="T43" fmla="*/ 98 h 504"/>
                <a:gd name="T44" fmla="*/ 126 w 702"/>
                <a:gd name="T45" fmla="*/ 115 h 504"/>
                <a:gd name="T46" fmla="*/ 102 w 702"/>
                <a:gd name="T47" fmla="*/ 171 h 504"/>
                <a:gd name="T48" fmla="*/ 102 w 702"/>
                <a:gd name="T49" fmla="*/ 171 h 504"/>
                <a:gd name="T50" fmla="*/ 95 w 702"/>
                <a:gd name="T51" fmla="*/ 187 h 504"/>
                <a:gd name="T52" fmla="*/ 67 w 702"/>
                <a:gd name="T53" fmla="*/ 253 h 504"/>
                <a:gd name="T54" fmla="*/ 67 w 702"/>
                <a:gd name="T55" fmla="*/ 253 h 504"/>
                <a:gd name="T56" fmla="*/ 42 w 702"/>
                <a:gd name="T57" fmla="*/ 254 h 504"/>
                <a:gd name="T58" fmla="*/ 34 w 702"/>
                <a:gd name="T59" fmla="*/ 267 h 504"/>
                <a:gd name="T60" fmla="*/ 0 w 702"/>
                <a:gd name="T61" fmla="*/ 269 h 504"/>
                <a:gd name="T62" fmla="*/ 19 w 702"/>
                <a:gd name="T63" fmla="*/ 298 h 504"/>
                <a:gd name="T64" fmla="*/ 49 w 702"/>
                <a:gd name="T65" fmla="*/ 313 h 504"/>
                <a:gd name="T66" fmla="*/ 54 w 702"/>
                <a:gd name="T67" fmla="*/ 346 h 504"/>
                <a:gd name="T68" fmla="*/ 106 w 702"/>
                <a:gd name="T69" fmla="*/ 370 h 504"/>
                <a:gd name="T70" fmla="*/ 98 w 702"/>
                <a:gd name="T71" fmla="*/ 387 h 504"/>
                <a:gd name="T72" fmla="*/ 158 w 702"/>
                <a:gd name="T73" fmla="*/ 436 h 504"/>
                <a:gd name="T74" fmla="*/ 183 w 702"/>
                <a:gd name="T75" fmla="*/ 409 h 504"/>
                <a:gd name="T76" fmla="*/ 190 w 702"/>
                <a:gd name="T77" fmla="*/ 413 h 504"/>
                <a:gd name="T78" fmla="*/ 205 w 702"/>
                <a:gd name="T79" fmla="*/ 424 h 504"/>
                <a:gd name="T80" fmla="*/ 185 w 702"/>
                <a:gd name="T81" fmla="*/ 444 h 504"/>
                <a:gd name="T82" fmla="*/ 230 w 702"/>
                <a:gd name="T83" fmla="*/ 476 h 504"/>
                <a:gd name="T84" fmla="*/ 219 w 702"/>
                <a:gd name="T85" fmla="*/ 485 h 504"/>
                <a:gd name="T86" fmla="*/ 222 w 702"/>
                <a:gd name="T87" fmla="*/ 502 h 504"/>
                <a:gd name="T88" fmla="*/ 319 w 702"/>
                <a:gd name="T89" fmla="*/ 504 h 504"/>
                <a:gd name="T90" fmla="*/ 333 w 702"/>
                <a:gd name="T91" fmla="*/ 504 h 504"/>
                <a:gd name="T92" fmla="*/ 345 w 702"/>
                <a:gd name="T93" fmla="*/ 496 h 504"/>
                <a:gd name="T94" fmla="*/ 432 w 702"/>
                <a:gd name="T95" fmla="*/ 493 h 504"/>
                <a:gd name="T96" fmla="*/ 480 w 702"/>
                <a:gd name="T97" fmla="*/ 444 h 504"/>
                <a:gd name="T98" fmla="*/ 526 w 702"/>
                <a:gd name="T99" fmla="*/ 424 h 504"/>
                <a:gd name="T100" fmla="*/ 540 w 702"/>
                <a:gd name="T101" fmla="*/ 426 h 504"/>
                <a:gd name="T102" fmla="*/ 652 w 702"/>
                <a:gd name="T103" fmla="*/ 446 h 504"/>
                <a:gd name="T104" fmla="*/ 646 w 702"/>
                <a:gd name="T105" fmla="*/ 381 h 504"/>
                <a:gd name="T106" fmla="*/ 650 w 702"/>
                <a:gd name="T107" fmla="*/ 357 h 504"/>
                <a:gd name="T108" fmla="*/ 653 w 702"/>
                <a:gd name="T109" fmla="*/ 334 h 504"/>
                <a:gd name="T110" fmla="*/ 653 w 702"/>
                <a:gd name="T111" fmla="*/ 311 h 504"/>
                <a:gd name="T112" fmla="*/ 666 w 702"/>
                <a:gd name="T113" fmla="*/ 309 h 504"/>
                <a:gd name="T114" fmla="*/ 673 w 702"/>
                <a:gd name="T115" fmla="*/ 329 h 504"/>
                <a:gd name="T116" fmla="*/ 697 w 702"/>
                <a:gd name="T117" fmla="*/ 323 h 504"/>
                <a:gd name="T118" fmla="*/ 702 w 702"/>
                <a:gd name="T119" fmla="*/ 265 h 504"/>
                <a:gd name="T120" fmla="*/ 684 w 702"/>
                <a:gd name="T121" fmla="*/ 255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02" h="504">
                  <a:moveTo>
                    <a:pt x="684" y="255"/>
                  </a:moveTo>
                  <a:lnTo>
                    <a:pt x="637" y="287"/>
                  </a:lnTo>
                  <a:lnTo>
                    <a:pt x="613" y="287"/>
                  </a:lnTo>
                  <a:lnTo>
                    <a:pt x="581" y="262"/>
                  </a:lnTo>
                  <a:lnTo>
                    <a:pt x="581" y="245"/>
                  </a:lnTo>
                  <a:lnTo>
                    <a:pt x="577" y="202"/>
                  </a:lnTo>
                  <a:lnTo>
                    <a:pt x="573" y="150"/>
                  </a:lnTo>
                  <a:lnTo>
                    <a:pt x="512" y="76"/>
                  </a:lnTo>
                  <a:lnTo>
                    <a:pt x="442" y="0"/>
                  </a:lnTo>
                  <a:lnTo>
                    <a:pt x="417" y="12"/>
                  </a:lnTo>
                  <a:lnTo>
                    <a:pt x="405" y="38"/>
                  </a:lnTo>
                  <a:lnTo>
                    <a:pt x="349" y="47"/>
                  </a:lnTo>
                  <a:lnTo>
                    <a:pt x="341" y="70"/>
                  </a:lnTo>
                  <a:lnTo>
                    <a:pt x="319" y="75"/>
                  </a:lnTo>
                  <a:lnTo>
                    <a:pt x="291" y="59"/>
                  </a:lnTo>
                  <a:lnTo>
                    <a:pt x="215" y="62"/>
                  </a:lnTo>
                  <a:lnTo>
                    <a:pt x="189" y="51"/>
                  </a:lnTo>
                  <a:lnTo>
                    <a:pt x="190" y="67"/>
                  </a:lnTo>
                  <a:lnTo>
                    <a:pt x="181" y="66"/>
                  </a:lnTo>
                  <a:lnTo>
                    <a:pt x="163" y="87"/>
                  </a:lnTo>
                  <a:lnTo>
                    <a:pt x="147" y="89"/>
                  </a:lnTo>
                  <a:lnTo>
                    <a:pt x="131" y="98"/>
                  </a:lnTo>
                  <a:lnTo>
                    <a:pt x="126" y="115"/>
                  </a:lnTo>
                  <a:lnTo>
                    <a:pt x="102" y="171"/>
                  </a:lnTo>
                  <a:lnTo>
                    <a:pt x="102" y="171"/>
                  </a:lnTo>
                  <a:lnTo>
                    <a:pt x="95" y="187"/>
                  </a:lnTo>
                  <a:lnTo>
                    <a:pt x="67" y="253"/>
                  </a:lnTo>
                  <a:lnTo>
                    <a:pt x="67" y="253"/>
                  </a:lnTo>
                  <a:lnTo>
                    <a:pt x="42" y="254"/>
                  </a:lnTo>
                  <a:lnTo>
                    <a:pt x="34" y="267"/>
                  </a:lnTo>
                  <a:lnTo>
                    <a:pt x="0" y="269"/>
                  </a:lnTo>
                  <a:lnTo>
                    <a:pt x="19" y="298"/>
                  </a:lnTo>
                  <a:lnTo>
                    <a:pt x="49" y="313"/>
                  </a:lnTo>
                  <a:lnTo>
                    <a:pt x="54" y="346"/>
                  </a:lnTo>
                  <a:lnTo>
                    <a:pt x="106" y="370"/>
                  </a:lnTo>
                  <a:lnTo>
                    <a:pt x="98" y="387"/>
                  </a:lnTo>
                  <a:lnTo>
                    <a:pt x="158" y="436"/>
                  </a:lnTo>
                  <a:lnTo>
                    <a:pt x="183" y="409"/>
                  </a:lnTo>
                  <a:lnTo>
                    <a:pt x="190" y="413"/>
                  </a:lnTo>
                  <a:lnTo>
                    <a:pt x="205" y="424"/>
                  </a:lnTo>
                  <a:lnTo>
                    <a:pt x="185" y="444"/>
                  </a:lnTo>
                  <a:lnTo>
                    <a:pt x="230" y="476"/>
                  </a:lnTo>
                  <a:lnTo>
                    <a:pt x="219" y="485"/>
                  </a:lnTo>
                  <a:lnTo>
                    <a:pt x="222" y="502"/>
                  </a:lnTo>
                  <a:lnTo>
                    <a:pt x="319" y="504"/>
                  </a:lnTo>
                  <a:lnTo>
                    <a:pt x="333" y="504"/>
                  </a:lnTo>
                  <a:lnTo>
                    <a:pt x="345" y="496"/>
                  </a:lnTo>
                  <a:lnTo>
                    <a:pt x="432" y="493"/>
                  </a:lnTo>
                  <a:lnTo>
                    <a:pt x="480" y="444"/>
                  </a:lnTo>
                  <a:lnTo>
                    <a:pt x="526" y="424"/>
                  </a:lnTo>
                  <a:lnTo>
                    <a:pt x="540" y="426"/>
                  </a:lnTo>
                  <a:lnTo>
                    <a:pt x="652" y="446"/>
                  </a:lnTo>
                  <a:lnTo>
                    <a:pt x="646" y="381"/>
                  </a:lnTo>
                  <a:lnTo>
                    <a:pt x="650" y="357"/>
                  </a:lnTo>
                  <a:lnTo>
                    <a:pt x="653" y="334"/>
                  </a:lnTo>
                  <a:lnTo>
                    <a:pt x="653" y="311"/>
                  </a:lnTo>
                  <a:lnTo>
                    <a:pt x="666" y="309"/>
                  </a:lnTo>
                  <a:lnTo>
                    <a:pt x="673" y="329"/>
                  </a:lnTo>
                  <a:lnTo>
                    <a:pt x="697" y="323"/>
                  </a:lnTo>
                  <a:lnTo>
                    <a:pt x="702" y="265"/>
                  </a:lnTo>
                  <a:lnTo>
                    <a:pt x="684" y="255"/>
                  </a:lnTo>
                  <a:close/>
                </a:path>
              </a:pathLst>
            </a:custGeom>
            <a:noFill/>
            <a:ln w="15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227" name="Freeform 442">
              <a:extLst>
                <a:ext uri="{FF2B5EF4-FFF2-40B4-BE49-F238E27FC236}">
                  <a16:creationId xmlns:a16="http://schemas.microsoft.com/office/drawing/2014/main" id="{ED5E18A1-A1D4-D1EB-BBB3-C1578AA4C297}"/>
                </a:ext>
              </a:extLst>
            </p:cNvPr>
            <p:cNvSpPr>
              <a:spLocks/>
            </p:cNvSpPr>
            <p:nvPr/>
          </p:nvSpPr>
          <p:spPr bwMode="auto">
            <a:xfrm>
              <a:off x="8050213" y="3403600"/>
              <a:ext cx="317500" cy="288925"/>
            </a:xfrm>
            <a:custGeom>
              <a:avLst/>
              <a:gdLst>
                <a:gd name="T0" fmla="*/ 200 w 200"/>
                <a:gd name="T1" fmla="*/ 10 h 182"/>
                <a:gd name="T2" fmla="*/ 175 w 200"/>
                <a:gd name="T3" fmla="*/ 0 h 182"/>
                <a:gd name="T4" fmla="*/ 141 w 200"/>
                <a:gd name="T5" fmla="*/ 0 h 182"/>
                <a:gd name="T6" fmla="*/ 111 w 200"/>
                <a:gd name="T7" fmla="*/ 0 h 182"/>
                <a:gd name="T8" fmla="*/ 65 w 200"/>
                <a:gd name="T9" fmla="*/ 43 h 182"/>
                <a:gd name="T10" fmla="*/ 39 w 200"/>
                <a:gd name="T11" fmla="*/ 43 h 182"/>
                <a:gd name="T12" fmla="*/ 24 w 200"/>
                <a:gd name="T13" fmla="*/ 55 h 182"/>
                <a:gd name="T14" fmla="*/ 0 w 200"/>
                <a:gd name="T15" fmla="*/ 54 h 182"/>
                <a:gd name="T16" fmla="*/ 0 w 200"/>
                <a:gd name="T17" fmla="*/ 71 h 182"/>
                <a:gd name="T18" fmla="*/ 24 w 200"/>
                <a:gd name="T19" fmla="*/ 92 h 182"/>
                <a:gd name="T20" fmla="*/ 25 w 200"/>
                <a:gd name="T21" fmla="*/ 100 h 182"/>
                <a:gd name="T22" fmla="*/ 25 w 200"/>
                <a:gd name="T23" fmla="*/ 118 h 182"/>
                <a:gd name="T24" fmla="*/ 91 w 200"/>
                <a:gd name="T25" fmla="*/ 182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0" h="182">
                  <a:moveTo>
                    <a:pt x="200" y="10"/>
                  </a:moveTo>
                  <a:lnTo>
                    <a:pt x="175" y="0"/>
                  </a:lnTo>
                  <a:lnTo>
                    <a:pt x="141" y="0"/>
                  </a:lnTo>
                  <a:lnTo>
                    <a:pt x="111" y="0"/>
                  </a:lnTo>
                  <a:lnTo>
                    <a:pt x="65" y="43"/>
                  </a:lnTo>
                  <a:lnTo>
                    <a:pt x="39" y="43"/>
                  </a:lnTo>
                  <a:lnTo>
                    <a:pt x="24" y="55"/>
                  </a:lnTo>
                  <a:lnTo>
                    <a:pt x="0" y="54"/>
                  </a:lnTo>
                  <a:lnTo>
                    <a:pt x="0" y="71"/>
                  </a:lnTo>
                  <a:lnTo>
                    <a:pt x="24" y="92"/>
                  </a:lnTo>
                  <a:lnTo>
                    <a:pt x="25" y="100"/>
                  </a:lnTo>
                  <a:lnTo>
                    <a:pt x="25" y="118"/>
                  </a:lnTo>
                  <a:lnTo>
                    <a:pt x="91" y="182"/>
                  </a:lnTo>
                </a:path>
              </a:pathLst>
            </a:custGeom>
            <a:noFill/>
            <a:ln w="15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228" name="Freeform 443">
              <a:extLst>
                <a:ext uri="{FF2B5EF4-FFF2-40B4-BE49-F238E27FC236}">
                  <a16:creationId xmlns:a16="http://schemas.microsoft.com/office/drawing/2014/main" id="{BB5C9878-7098-81B7-3B0A-6152E3671334}"/>
                </a:ext>
              </a:extLst>
            </p:cNvPr>
            <p:cNvSpPr>
              <a:spLocks/>
            </p:cNvSpPr>
            <p:nvPr/>
          </p:nvSpPr>
          <p:spPr bwMode="auto">
            <a:xfrm>
              <a:off x="8194675" y="3419475"/>
              <a:ext cx="522288" cy="382588"/>
            </a:xfrm>
            <a:custGeom>
              <a:avLst/>
              <a:gdLst>
                <a:gd name="T0" fmla="*/ 0 w 247"/>
                <a:gd name="T1" fmla="*/ 129 h 181"/>
                <a:gd name="T2" fmla="*/ 23 w 247"/>
                <a:gd name="T3" fmla="*/ 152 h 181"/>
                <a:gd name="T4" fmla="*/ 22 w 247"/>
                <a:gd name="T5" fmla="*/ 179 h 181"/>
                <a:gd name="T6" fmla="*/ 49 w 247"/>
                <a:gd name="T7" fmla="*/ 181 h 181"/>
                <a:gd name="T8" fmla="*/ 68 w 247"/>
                <a:gd name="T9" fmla="*/ 148 h 181"/>
                <a:gd name="T10" fmla="*/ 89 w 247"/>
                <a:gd name="T11" fmla="*/ 156 h 181"/>
                <a:gd name="T12" fmla="*/ 130 w 247"/>
                <a:gd name="T13" fmla="*/ 172 h 181"/>
                <a:gd name="T14" fmla="*/ 139 w 247"/>
                <a:gd name="T15" fmla="*/ 163 h 181"/>
                <a:gd name="T16" fmla="*/ 164 w 247"/>
                <a:gd name="T17" fmla="*/ 174 h 181"/>
                <a:gd name="T18" fmla="*/ 176 w 247"/>
                <a:gd name="T19" fmla="*/ 159 h 181"/>
                <a:gd name="T20" fmla="*/ 199 w 247"/>
                <a:gd name="T21" fmla="*/ 160 h 181"/>
                <a:gd name="T22" fmla="*/ 222 w 247"/>
                <a:gd name="T23" fmla="*/ 141 h 181"/>
                <a:gd name="T24" fmla="*/ 222 w 247"/>
                <a:gd name="T25" fmla="*/ 128 h 181"/>
                <a:gd name="T26" fmla="*/ 228 w 247"/>
                <a:gd name="T27" fmla="*/ 126 h 181"/>
                <a:gd name="T28" fmla="*/ 247 w 247"/>
                <a:gd name="T29" fmla="*/ 116 h 181"/>
                <a:gd name="T30" fmla="*/ 241 w 247"/>
                <a:gd name="T31" fmla="*/ 100 h 181"/>
                <a:gd name="T32" fmla="*/ 230 w 247"/>
                <a:gd name="T33" fmla="*/ 92 h 181"/>
                <a:gd name="T34" fmla="*/ 229 w 247"/>
                <a:gd name="T35" fmla="*/ 78 h 181"/>
                <a:gd name="T36" fmla="*/ 200 w 247"/>
                <a:gd name="T37" fmla="*/ 66 h 181"/>
                <a:gd name="T38" fmla="*/ 192 w 247"/>
                <a:gd name="T39" fmla="*/ 70 h 181"/>
                <a:gd name="T40" fmla="*/ 182 w 247"/>
                <a:gd name="T41" fmla="*/ 58 h 181"/>
                <a:gd name="T42" fmla="*/ 183 w 247"/>
                <a:gd name="T43" fmla="*/ 44 h 181"/>
                <a:gd name="T44" fmla="*/ 170 w 247"/>
                <a:gd name="T45" fmla="*/ 45 h 181"/>
                <a:gd name="T46" fmla="*/ 143 w 247"/>
                <a:gd name="T47" fmla="*/ 30 h 181"/>
                <a:gd name="T48" fmla="*/ 137 w 247"/>
                <a:gd name="T49" fmla="*/ 34 h 181"/>
                <a:gd name="T50" fmla="*/ 143 w 247"/>
                <a:gd name="T51" fmla="*/ 50 h 181"/>
                <a:gd name="T52" fmla="*/ 128 w 247"/>
                <a:gd name="T53" fmla="*/ 59 h 181"/>
                <a:gd name="T54" fmla="*/ 113 w 247"/>
                <a:gd name="T55" fmla="*/ 36 h 181"/>
                <a:gd name="T56" fmla="*/ 119 w 247"/>
                <a:gd name="T57" fmla="*/ 15 h 181"/>
                <a:gd name="T58" fmla="*/ 82 w 247"/>
                <a:gd name="T59" fmla="*/ 0 h 181"/>
                <a:gd name="T60" fmla="*/ 82 w 247"/>
                <a:gd name="T61" fmla="*/ 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7" h="181">
                  <a:moveTo>
                    <a:pt x="0" y="129"/>
                  </a:moveTo>
                  <a:cubicBezTo>
                    <a:pt x="23" y="152"/>
                    <a:pt x="23" y="152"/>
                    <a:pt x="23" y="152"/>
                  </a:cubicBezTo>
                  <a:cubicBezTo>
                    <a:pt x="22" y="179"/>
                    <a:pt x="22" y="179"/>
                    <a:pt x="22" y="179"/>
                  </a:cubicBezTo>
                  <a:cubicBezTo>
                    <a:pt x="49" y="181"/>
                    <a:pt x="49" y="181"/>
                    <a:pt x="49" y="181"/>
                  </a:cubicBezTo>
                  <a:cubicBezTo>
                    <a:pt x="68" y="148"/>
                    <a:pt x="68" y="148"/>
                    <a:pt x="68" y="148"/>
                  </a:cubicBezTo>
                  <a:cubicBezTo>
                    <a:pt x="89" y="156"/>
                    <a:pt x="89" y="156"/>
                    <a:pt x="89" y="156"/>
                  </a:cubicBezTo>
                  <a:cubicBezTo>
                    <a:pt x="130" y="172"/>
                    <a:pt x="130" y="172"/>
                    <a:pt x="130" y="172"/>
                  </a:cubicBezTo>
                  <a:cubicBezTo>
                    <a:pt x="139" y="163"/>
                    <a:pt x="139" y="163"/>
                    <a:pt x="139" y="163"/>
                  </a:cubicBezTo>
                  <a:cubicBezTo>
                    <a:pt x="164" y="174"/>
                    <a:pt x="164" y="174"/>
                    <a:pt x="164" y="174"/>
                  </a:cubicBezTo>
                  <a:cubicBezTo>
                    <a:pt x="176" y="159"/>
                    <a:pt x="176" y="159"/>
                    <a:pt x="176" y="159"/>
                  </a:cubicBezTo>
                  <a:cubicBezTo>
                    <a:pt x="199" y="160"/>
                    <a:pt x="199" y="160"/>
                    <a:pt x="199" y="160"/>
                  </a:cubicBezTo>
                  <a:cubicBezTo>
                    <a:pt x="222" y="141"/>
                    <a:pt x="222" y="141"/>
                    <a:pt x="222" y="141"/>
                  </a:cubicBezTo>
                  <a:cubicBezTo>
                    <a:pt x="222" y="128"/>
                    <a:pt x="222" y="128"/>
                    <a:pt x="222" y="128"/>
                  </a:cubicBezTo>
                  <a:cubicBezTo>
                    <a:pt x="228" y="126"/>
                    <a:pt x="228" y="126"/>
                    <a:pt x="228" y="126"/>
                  </a:cubicBezTo>
                  <a:cubicBezTo>
                    <a:pt x="247" y="116"/>
                    <a:pt x="247" y="116"/>
                    <a:pt x="247" y="116"/>
                  </a:cubicBezTo>
                  <a:cubicBezTo>
                    <a:pt x="241" y="100"/>
                    <a:pt x="241" y="100"/>
                    <a:pt x="241" y="100"/>
                  </a:cubicBezTo>
                  <a:cubicBezTo>
                    <a:pt x="230" y="92"/>
                    <a:pt x="230" y="92"/>
                    <a:pt x="230" y="92"/>
                  </a:cubicBezTo>
                  <a:cubicBezTo>
                    <a:pt x="229" y="78"/>
                    <a:pt x="229" y="78"/>
                    <a:pt x="229" y="78"/>
                  </a:cubicBezTo>
                  <a:cubicBezTo>
                    <a:pt x="200" y="66"/>
                    <a:pt x="200" y="66"/>
                    <a:pt x="200" y="66"/>
                  </a:cubicBezTo>
                  <a:cubicBezTo>
                    <a:pt x="192" y="70"/>
                    <a:pt x="192" y="70"/>
                    <a:pt x="192" y="70"/>
                  </a:cubicBezTo>
                  <a:cubicBezTo>
                    <a:pt x="182" y="58"/>
                    <a:pt x="182" y="58"/>
                    <a:pt x="182" y="58"/>
                  </a:cubicBezTo>
                  <a:cubicBezTo>
                    <a:pt x="183" y="44"/>
                    <a:pt x="183" y="44"/>
                    <a:pt x="183" y="44"/>
                  </a:cubicBezTo>
                  <a:cubicBezTo>
                    <a:pt x="170" y="45"/>
                    <a:pt x="170" y="45"/>
                    <a:pt x="170" y="45"/>
                  </a:cubicBezTo>
                  <a:cubicBezTo>
                    <a:pt x="143" y="30"/>
                    <a:pt x="143" y="30"/>
                    <a:pt x="143" y="30"/>
                  </a:cubicBezTo>
                  <a:cubicBezTo>
                    <a:pt x="137" y="34"/>
                    <a:pt x="137" y="34"/>
                    <a:pt x="137" y="34"/>
                  </a:cubicBezTo>
                  <a:cubicBezTo>
                    <a:pt x="143" y="50"/>
                    <a:pt x="143" y="50"/>
                    <a:pt x="143" y="50"/>
                  </a:cubicBezTo>
                  <a:cubicBezTo>
                    <a:pt x="128" y="59"/>
                    <a:pt x="128" y="59"/>
                    <a:pt x="128" y="59"/>
                  </a:cubicBezTo>
                  <a:cubicBezTo>
                    <a:pt x="113" y="36"/>
                    <a:pt x="113" y="36"/>
                    <a:pt x="113" y="36"/>
                  </a:cubicBezTo>
                  <a:cubicBezTo>
                    <a:pt x="119" y="15"/>
                    <a:pt x="119" y="15"/>
                    <a:pt x="119" y="15"/>
                  </a:cubicBezTo>
                  <a:cubicBezTo>
                    <a:pt x="82" y="0"/>
                    <a:pt x="82" y="0"/>
                    <a:pt x="82" y="0"/>
                  </a:cubicBezTo>
                  <a:cubicBezTo>
                    <a:pt x="82" y="0"/>
                    <a:pt x="82" y="0"/>
                    <a:pt x="82" y="0"/>
                  </a:cubicBezTo>
                </a:path>
              </a:pathLst>
            </a:custGeom>
            <a:noFill/>
            <a:ln w="15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229" name="Freeform 444">
              <a:extLst>
                <a:ext uri="{FF2B5EF4-FFF2-40B4-BE49-F238E27FC236}">
                  <a16:creationId xmlns:a16="http://schemas.microsoft.com/office/drawing/2014/main" id="{23ABE944-FE32-656D-8584-2FC870EB243E}"/>
                </a:ext>
              </a:extLst>
            </p:cNvPr>
            <p:cNvSpPr>
              <a:spLocks/>
            </p:cNvSpPr>
            <p:nvPr/>
          </p:nvSpPr>
          <p:spPr bwMode="auto">
            <a:xfrm>
              <a:off x="8529638" y="3629025"/>
              <a:ext cx="615950" cy="306388"/>
            </a:xfrm>
            <a:custGeom>
              <a:avLst/>
              <a:gdLst>
                <a:gd name="T0" fmla="*/ 388 w 388"/>
                <a:gd name="T1" fmla="*/ 57 h 193"/>
                <a:gd name="T2" fmla="*/ 368 w 388"/>
                <a:gd name="T3" fmla="*/ 50 h 193"/>
                <a:gd name="T4" fmla="*/ 309 w 388"/>
                <a:gd name="T5" fmla="*/ 17 h 193"/>
                <a:gd name="T6" fmla="*/ 289 w 388"/>
                <a:gd name="T7" fmla="*/ 17 h 193"/>
                <a:gd name="T8" fmla="*/ 265 w 388"/>
                <a:gd name="T9" fmla="*/ 17 h 193"/>
                <a:gd name="T10" fmla="*/ 256 w 388"/>
                <a:gd name="T11" fmla="*/ 29 h 193"/>
                <a:gd name="T12" fmla="*/ 244 w 388"/>
                <a:gd name="T13" fmla="*/ 21 h 193"/>
                <a:gd name="T14" fmla="*/ 214 w 388"/>
                <a:gd name="T15" fmla="*/ 25 h 193"/>
                <a:gd name="T16" fmla="*/ 201 w 388"/>
                <a:gd name="T17" fmla="*/ 32 h 193"/>
                <a:gd name="T18" fmla="*/ 196 w 388"/>
                <a:gd name="T19" fmla="*/ 42 h 193"/>
                <a:gd name="T20" fmla="*/ 180 w 388"/>
                <a:gd name="T21" fmla="*/ 40 h 193"/>
                <a:gd name="T22" fmla="*/ 180 w 388"/>
                <a:gd name="T23" fmla="*/ 25 h 193"/>
                <a:gd name="T24" fmla="*/ 164 w 388"/>
                <a:gd name="T25" fmla="*/ 17 h 193"/>
                <a:gd name="T26" fmla="*/ 154 w 388"/>
                <a:gd name="T27" fmla="*/ 0 h 193"/>
                <a:gd name="T28" fmla="*/ 118 w 388"/>
                <a:gd name="T29" fmla="*/ 22 h 193"/>
                <a:gd name="T30" fmla="*/ 93 w 388"/>
                <a:gd name="T31" fmla="*/ 36 h 193"/>
                <a:gd name="T32" fmla="*/ 85 w 388"/>
                <a:gd name="T33" fmla="*/ 38 h 193"/>
                <a:gd name="T34" fmla="*/ 85 w 388"/>
                <a:gd name="T35" fmla="*/ 56 h 193"/>
                <a:gd name="T36" fmla="*/ 54 w 388"/>
                <a:gd name="T37" fmla="*/ 81 h 193"/>
                <a:gd name="T38" fmla="*/ 24 w 388"/>
                <a:gd name="T39" fmla="*/ 80 h 193"/>
                <a:gd name="T40" fmla="*/ 8 w 388"/>
                <a:gd name="T41" fmla="*/ 100 h 193"/>
                <a:gd name="T42" fmla="*/ 0 w 388"/>
                <a:gd name="T43" fmla="*/ 125 h 193"/>
                <a:gd name="T44" fmla="*/ 17 w 388"/>
                <a:gd name="T45" fmla="*/ 158 h 193"/>
                <a:gd name="T46" fmla="*/ 21 w 388"/>
                <a:gd name="T47" fmla="*/ 164 h 193"/>
                <a:gd name="T48" fmla="*/ 57 w 388"/>
                <a:gd name="T49" fmla="*/ 184 h 193"/>
                <a:gd name="T50" fmla="*/ 68 w 388"/>
                <a:gd name="T51" fmla="*/ 192 h 193"/>
                <a:gd name="T52" fmla="*/ 80 w 388"/>
                <a:gd name="T53" fmla="*/ 192 h 193"/>
                <a:gd name="T54" fmla="*/ 110 w 388"/>
                <a:gd name="T55" fmla="*/ 193 h 193"/>
                <a:gd name="T56" fmla="*/ 138 w 388"/>
                <a:gd name="T57" fmla="*/ 181 h 193"/>
                <a:gd name="T58" fmla="*/ 136 w 388"/>
                <a:gd name="T59" fmla="*/ 158 h 193"/>
                <a:gd name="T60" fmla="*/ 149 w 388"/>
                <a:gd name="T61" fmla="*/ 156 h 193"/>
                <a:gd name="T62" fmla="*/ 178 w 388"/>
                <a:gd name="T63" fmla="*/ 154 h 193"/>
                <a:gd name="T64" fmla="*/ 188 w 388"/>
                <a:gd name="T65" fmla="*/ 137 h 193"/>
                <a:gd name="T66" fmla="*/ 210 w 388"/>
                <a:gd name="T67" fmla="*/ 145 h 193"/>
                <a:gd name="T68" fmla="*/ 225 w 388"/>
                <a:gd name="T69" fmla="*/ 137 h 193"/>
                <a:gd name="T70" fmla="*/ 241 w 388"/>
                <a:gd name="T71" fmla="*/ 129 h 193"/>
                <a:gd name="T72" fmla="*/ 248 w 388"/>
                <a:gd name="T73" fmla="*/ 110 h 193"/>
                <a:gd name="T74" fmla="*/ 255 w 388"/>
                <a:gd name="T75" fmla="*/ 98 h 193"/>
                <a:gd name="T76" fmla="*/ 292 w 388"/>
                <a:gd name="T77" fmla="*/ 102 h 193"/>
                <a:gd name="T78" fmla="*/ 312 w 388"/>
                <a:gd name="T79" fmla="*/ 93 h 193"/>
                <a:gd name="T80" fmla="*/ 336 w 388"/>
                <a:gd name="T81" fmla="*/ 112 h 193"/>
                <a:gd name="T82" fmla="*/ 365 w 388"/>
                <a:gd name="T83" fmla="*/ 102 h 193"/>
                <a:gd name="T84" fmla="*/ 380 w 388"/>
                <a:gd name="T85" fmla="*/ 74 h 193"/>
                <a:gd name="T86" fmla="*/ 379 w 388"/>
                <a:gd name="T87" fmla="*/ 74 h 193"/>
                <a:gd name="T88" fmla="*/ 388 w 388"/>
                <a:gd name="T89" fmla="*/ 5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88" h="193">
                  <a:moveTo>
                    <a:pt x="388" y="57"/>
                  </a:moveTo>
                  <a:lnTo>
                    <a:pt x="368" y="50"/>
                  </a:lnTo>
                  <a:lnTo>
                    <a:pt x="309" y="17"/>
                  </a:lnTo>
                  <a:lnTo>
                    <a:pt x="289" y="17"/>
                  </a:lnTo>
                  <a:lnTo>
                    <a:pt x="265" y="17"/>
                  </a:lnTo>
                  <a:lnTo>
                    <a:pt x="256" y="29"/>
                  </a:lnTo>
                  <a:lnTo>
                    <a:pt x="244" y="21"/>
                  </a:lnTo>
                  <a:lnTo>
                    <a:pt x="214" y="25"/>
                  </a:lnTo>
                  <a:lnTo>
                    <a:pt x="201" y="32"/>
                  </a:lnTo>
                  <a:lnTo>
                    <a:pt x="196" y="42"/>
                  </a:lnTo>
                  <a:lnTo>
                    <a:pt x="180" y="40"/>
                  </a:lnTo>
                  <a:lnTo>
                    <a:pt x="180" y="25"/>
                  </a:lnTo>
                  <a:lnTo>
                    <a:pt x="164" y="17"/>
                  </a:lnTo>
                  <a:lnTo>
                    <a:pt x="154" y="0"/>
                  </a:lnTo>
                  <a:lnTo>
                    <a:pt x="118" y="22"/>
                  </a:lnTo>
                  <a:lnTo>
                    <a:pt x="93" y="36"/>
                  </a:lnTo>
                  <a:lnTo>
                    <a:pt x="85" y="38"/>
                  </a:lnTo>
                  <a:lnTo>
                    <a:pt x="85" y="56"/>
                  </a:lnTo>
                  <a:lnTo>
                    <a:pt x="54" y="81"/>
                  </a:lnTo>
                  <a:lnTo>
                    <a:pt x="24" y="80"/>
                  </a:lnTo>
                  <a:lnTo>
                    <a:pt x="8" y="100"/>
                  </a:lnTo>
                  <a:lnTo>
                    <a:pt x="0" y="125"/>
                  </a:lnTo>
                  <a:lnTo>
                    <a:pt x="17" y="158"/>
                  </a:lnTo>
                  <a:lnTo>
                    <a:pt x="21" y="164"/>
                  </a:lnTo>
                  <a:lnTo>
                    <a:pt x="57" y="184"/>
                  </a:lnTo>
                  <a:lnTo>
                    <a:pt x="68" y="192"/>
                  </a:lnTo>
                  <a:lnTo>
                    <a:pt x="80" y="192"/>
                  </a:lnTo>
                  <a:lnTo>
                    <a:pt x="110" y="193"/>
                  </a:lnTo>
                  <a:lnTo>
                    <a:pt x="138" y="181"/>
                  </a:lnTo>
                  <a:lnTo>
                    <a:pt x="136" y="158"/>
                  </a:lnTo>
                  <a:lnTo>
                    <a:pt x="149" y="156"/>
                  </a:lnTo>
                  <a:lnTo>
                    <a:pt x="178" y="154"/>
                  </a:lnTo>
                  <a:lnTo>
                    <a:pt x="188" y="137"/>
                  </a:lnTo>
                  <a:lnTo>
                    <a:pt x="210" y="145"/>
                  </a:lnTo>
                  <a:lnTo>
                    <a:pt x="225" y="137"/>
                  </a:lnTo>
                  <a:lnTo>
                    <a:pt x="241" y="129"/>
                  </a:lnTo>
                  <a:lnTo>
                    <a:pt x="248" y="110"/>
                  </a:lnTo>
                  <a:lnTo>
                    <a:pt x="255" y="98"/>
                  </a:lnTo>
                  <a:lnTo>
                    <a:pt x="292" y="102"/>
                  </a:lnTo>
                  <a:lnTo>
                    <a:pt x="312" y="93"/>
                  </a:lnTo>
                  <a:lnTo>
                    <a:pt x="336" y="112"/>
                  </a:lnTo>
                  <a:lnTo>
                    <a:pt x="365" y="102"/>
                  </a:lnTo>
                  <a:lnTo>
                    <a:pt x="380" y="74"/>
                  </a:lnTo>
                  <a:lnTo>
                    <a:pt x="379" y="74"/>
                  </a:lnTo>
                  <a:lnTo>
                    <a:pt x="388" y="57"/>
                  </a:lnTo>
                  <a:close/>
                </a:path>
              </a:pathLst>
            </a:custGeom>
            <a:noFill/>
            <a:ln w="15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230" name="Freeform 445">
              <a:extLst>
                <a:ext uri="{FF2B5EF4-FFF2-40B4-BE49-F238E27FC236}">
                  <a16:creationId xmlns:a16="http://schemas.microsoft.com/office/drawing/2014/main" id="{8D6ED0AE-B03A-03BE-095D-DEB2CF8CBCF0}"/>
                </a:ext>
              </a:extLst>
            </p:cNvPr>
            <p:cNvSpPr>
              <a:spLocks/>
            </p:cNvSpPr>
            <p:nvPr/>
          </p:nvSpPr>
          <p:spPr bwMode="auto">
            <a:xfrm>
              <a:off x="7048500" y="2960688"/>
              <a:ext cx="484188" cy="676275"/>
            </a:xfrm>
            <a:custGeom>
              <a:avLst/>
              <a:gdLst>
                <a:gd name="T0" fmla="*/ 291 w 305"/>
                <a:gd name="T1" fmla="*/ 0 h 426"/>
                <a:gd name="T2" fmla="*/ 237 w 305"/>
                <a:gd name="T3" fmla="*/ 7 h 426"/>
                <a:gd name="T4" fmla="*/ 200 w 305"/>
                <a:gd name="T5" fmla="*/ 19 h 426"/>
                <a:gd name="T6" fmla="*/ 208 w 305"/>
                <a:gd name="T7" fmla="*/ 59 h 426"/>
                <a:gd name="T8" fmla="*/ 184 w 305"/>
                <a:gd name="T9" fmla="*/ 94 h 426"/>
                <a:gd name="T10" fmla="*/ 169 w 305"/>
                <a:gd name="T11" fmla="*/ 72 h 426"/>
                <a:gd name="T12" fmla="*/ 188 w 305"/>
                <a:gd name="T13" fmla="*/ 64 h 426"/>
                <a:gd name="T14" fmla="*/ 176 w 305"/>
                <a:gd name="T15" fmla="*/ 55 h 426"/>
                <a:gd name="T16" fmla="*/ 160 w 305"/>
                <a:gd name="T17" fmla="*/ 43 h 426"/>
                <a:gd name="T18" fmla="*/ 152 w 305"/>
                <a:gd name="T19" fmla="*/ 42 h 426"/>
                <a:gd name="T20" fmla="*/ 117 w 305"/>
                <a:gd name="T21" fmla="*/ 112 h 426"/>
                <a:gd name="T22" fmla="*/ 84 w 305"/>
                <a:gd name="T23" fmla="*/ 162 h 426"/>
                <a:gd name="T24" fmla="*/ 62 w 305"/>
                <a:gd name="T25" fmla="*/ 168 h 426"/>
                <a:gd name="T26" fmla="*/ 52 w 305"/>
                <a:gd name="T27" fmla="*/ 171 h 426"/>
                <a:gd name="T28" fmla="*/ 56 w 305"/>
                <a:gd name="T29" fmla="*/ 186 h 426"/>
                <a:gd name="T30" fmla="*/ 0 w 305"/>
                <a:gd name="T31" fmla="*/ 204 h 426"/>
                <a:gd name="T32" fmla="*/ 60 w 305"/>
                <a:gd name="T33" fmla="*/ 293 h 426"/>
                <a:gd name="T34" fmla="*/ 93 w 305"/>
                <a:gd name="T35" fmla="*/ 333 h 426"/>
                <a:gd name="T36" fmla="*/ 132 w 305"/>
                <a:gd name="T37" fmla="*/ 354 h 426"/>
                <a:gd name="T38" fmla="*/ 192 w 305"/>
                <a:gd name="T39" fmla="*/ 402 h 426"/>
                <a:gd name="T40" fmla="*/ 239 w 305"/>
                <a:gd name="T41" fmla="*/ 423 h 426"/>
                <a:gd name="T42" fmla="*/ 223 w 305"/>
                <a:gd name="T43" fmla="*/ 379 h 426"/>
                <a:gd name="T44" fmla="*/ 247 w 305"/>
                <a:gd name="T45" fmla="*/ 330 h 426"/>
                <a:gd name="T46" fmla="*/ 236 w 305"/>
                <a:gd name="T47" fmla="*/ 307 h 426"/>
                <a:gd name="T48" fmla="*/ 221 w 305"/>
                <a:gd name="T49" fmla="*/ 271 h 426"/>
                <a:gd name="T50" fmla="*/ 236 w 305"/>
                <a:gd name="T51" fmla="*/ 232 h 426"/>
                <a:gd name="T52" fmla="*/ 217 w 305"/>
                <a:gd name="T53" fmla="*/ 178 h 426"/>
                <a:gd name="T54" fmla="*/ 273 w 305"/>
                <a:gd name="T55" fmla="*/ 164 h 426"/>
                <a:gd name="T56" fmla="*/ 293 w 305"/>
                <a:gd name="T57" fmla="*/ 127 h 426"/>
                <a:gd name="T58" fmla="*/ 269 w 305"/>
                <a:gd name="T59" fmla="*/ 94 h 426"/>
                <a:gd name="T60" fmla="*/ 304 w 305"/>
                <a:gd name="T61" fmla="*/ 74 h 426"/>
                <a:gd name="T62" fmla="*/ 295 w 305"/>
                <a:gd name="T63" fmla="*/ 18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05" h="426">
                  <a:moveTo>
                    <a:pt x="295" y="18"/>
                  </a:moveTo>
                  <a:lnTo>
                    <a:pt x="291" y="0"/>
                  </a:lnTo>
                  <a:lnTo>
                    <a:pt x="249" y="8"/>
                  </a:lnTo>
                  <a:lnTo>
                    <a:pt x="237" y="7"/>
                  </a:lnTo>
                  <a:lnTo>
                    <a:pt x="220" y="7"/>
                  </a:lnTo>
                  <a:lnTo>
                    <a:pt x="200" y="19"/>
                  </a:lnTo>
                  <a:lnTo>
                    <a:pt x="195" y="54"/>
                  </a:lnTo>
                  <a:lnTo>
                    <a:pt x="208" y="59"/>
                  </a:lnTo>
                  <a:lnTo>
                    <a:pt x="205" y="71"/>
                  </a:lnTo>
                  <a:lnTo>
                    <a:pt x="184" y="94"/>
                  </a:lnTo>
                  <a:lnTo>
                    <a:pt x="168" y="95"/>
                  </a:lnTo>
                  <a:lnTo>
                    <a:pt x="169" y="72"/>
                  </a:lnTo>
                  <a:lnTo>
                    <a:pt x="181" y="72"/>
                  </a:lnTo>
                  <a:lnTo>
                    <a:pt x="188" y="64"/>
                  </a:lnTo>
                  <a:lnTo>
                    <a:pt x="172" y="59"/>
                  </a:lnTo>
                  <a:lnTo>
                    <a:pt x="176" y="55"/>
                  </a:lnTo>
                  <a:lnTo>
                    <a:pt x="169" y="40"/>
                  </a:lnTo>
                  <a:lnTo>
                    <a:pt x="160" y="43"/>
                  </a:lnTo>
                  <a:lnTo>
                    <a:pt x="157" y="40"/>
                  </a:lnTo>
                  <a:lnTo>
                    <a:pt x="152" y="42"/>
                  </a:lnTo>
                  <a:lnTo>
                    <a:pt x="137" y="91"/>
                  </a:lnTo>
                  <a:lnTo>
                    <a:pt x="117" y="112"/>
                  </a:lnTo>
                  <a:lnTo>
                    <a:pt x="73" y="155"/>
                  </a:lnTo>
                  <a:lnTo>
                    <a:pt x="84" y="162"/>
                  </a:lnTo>
                  <a:lnTo>
                    <a:pt x="84" y="170"/>
                  </a:lnTo>
                  <a:lnTo>
                    <a:pt x="62" y="168"/>
                  </a:lnTo>
                  <a:lnTo>
                    <a:pt x="58" y="164"/>
                  </a:lnTo>
                  <a:lnTo>
                    <a:pt x="52" y="171"/>
                  </a:lnTo>
                  <a:lnTo>
                    <a:pt x="58" y="180"/>
                  </a:lnTo>
                  <a:lnTo>
                    <a:pt x="56" y="186"/>
                  </a:lnTo>
                  <a:lnTo>
                    <a:pt x="44" y="187"/>
                  </a:lnTo>
                  <a:lnTo>
                    <a:pt x="0" y="204"/>
                  </a:lnTo>
                  <a:lnTo>
                    <a:pt x="13" y="243"/>
                  </a:lnTo>
                  <a:lnTo>
                    <a:pt x="60" y="293"/>
                  </a:lnTo>
                  <a:lnTo>
                    <a:pt x="91" y="302"/>
                  </a:lnTo>
                  <a:lnTo>
                    <a:pt x="93" y="333"/>
                  </a:lnTo>
                  <a:lnTo>
                    <a:pt x="135" y="334"/>
                  </a:lnTo>
                  <a:lnTo>
                    <a:pt x="132" y="354"/>
                  </a:lnTo>
                  <a:lnTo>
                    <a:pt x="173" y="390"/>
                  </a:lnTo>
                  <a:lnTo>
                    <a:pt x="192" y="402"/>
                  </a:lnTo>
                  <a:lnTo>
                    <a:pt x="239" y="426"/>
                  </a:lnTo>
                  <a:lnTo>
                    <a:pt x="239" y="423"/>
                  </a:lnTo>
                  <a:lnTo>
                    <a:pt x="239" y="397"/>
                  </a:lnTo>
                  <a:lnTo>
                    <a:pt x="223" y="379"/>
                  </a:lnTo>
                  <a:lnTo>
                    <a:pt x="223" y="357"/>
                  </a:lnTo>
                  <a:lnTo>
                    <a:pt x="247" y="330"/>
                  </a:lnTo>
                  <a:lnTo>
                    <a:pt x="247" y="318"/>
                  </a:lnTo>
                  <a:lnTo>
                    <a:pt x="236" y="307"/>
                  </a:lnTo>
                  <a:lnTo>
                    <a:pt x="223" y="294"/>
                  </a:lnTo>
                  <a:lnTo>
                    <a:pt x="221" y="271"/>
                  </a:lnTo>
                  <a:lnTo>
                    <a:pt x="211" y="259"/>
                  </a:lnTo>
                  <a:lnTo>
                    <a:pt x="236" y="232"/>
                  </a:lnTo>
                  <a:lnTo>
                    <a:pt x="236" y="199"/>
                  </a:lnTo>
                  <a:lnTo>
                    <a:pt x="217" y="178"/>
                  </a:lnTo>
                  <a:lnTo>
                    <a:pt x="227" y="166"/>
                  </a:lnTo>
                  <a:lnTo>
                    <a:pt x="273" y="164"/>
                  </a:lnTo>
                  <a:lnTo>
                    <a:pt x="272" y="150"/>
                  </a:lnTo>
                  <a:lnTo>
                    <a:pt x="293" y="127"/>
                  </a:lnTo>
                  <a:lnTo>
                    <a:pt x="269" y="100"/>
                  </a:lnTo>
                  <a:lnTo>
                    <a:pt x="269" y="94"/>
                  </a:lnTo>
                  <a:lnTo>
                    <a:pt x="295" y="90"/>
                  </a:lnTo>
                  <a:lnTo>
                    <a:pt x="304" y="74"/>
                  </a:lnTo>
                  <a:lnTo>
                    <a:pt x="305" y="22"/>
                  </a:lnTo>
                  <a:lnTo>
                    <a:pt x="295" y="18"/>
                  </a:lnTo>
                  <a:close/>
                </a:path>
              </a:pathLst>
            </a:custGeom>
            <a:noFill/>
            <a:ln w="1588"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231" name="Freeform 448">
              <a:extLst>
                <a:ext uri="{FF2B5EF4-FFF2-40B4-BE49-F238E27FC236}">
                  <a16:creationId xmlns:a16="http://schemas.microsoft.com/office/drawing/2014/main" id="{39A070C0-4052-926B-76D5-C0207694669B}"/>
                </a:ext>
              </a:extLst>
            </p:cNvPr>
            <p:cNvSpPr>
              <a:spLocks/>
            </p:cNvSpPr>
            <p:nvPr/>
          </p:nvSpPr>
          <p:spPr bwMode="auto">
            <a:xfrm>
              <a:off x="7385050" y="2940050"/>
              <a:ext cx="38100" cy="17463"/>
            </a:xfrm>
            <a:custGeom>
              <a:avLst/>
              <a:gdLst>
                <a:gd name="T0" fmla="*/ 9 w 24"/>
                <a:gd name="T1" fmla="*/ 4 h 11"/>
                <a:gd name="T2" fmla="*/ 1 w 24"/>
                <a:gd name="T3" fmla="*/ 0 h 11"/>
                <a:gd name="T4" fmla="*/ 0 w 24"/>
                <a:gd name="T5" fmla="*/ 11 h 11"/>
                <a:gd name="T6" fmla="*/ 24 w 24"/>
                <a:gd name="T7" fmla="*/ 4 h 11"/>
                <a:gd name="T8" fmla="*/ 9 w 24"/>
                <a:gd name="T9" fmla="*/ 4 h 11"/>
              </a:gdLst>
              <a:ahLst/>
              <a:cxnLst>
                <a:cxn ang="0">
                  <a:pos x="T0" y="T1"/>
                </a:cxn>
                <a:cxn ang="0">
                  <a:pos x="T2" y="T3"/>
                </a:cxn>
                <a:cxn ang="0">
                  <a:pos x="T4" y="T5"/>
                </a:cxn>
                <a:cxn ang="0">
                  <a:pos x="T6" y="T7"/>
                </a:cxn>
                <a:cxn ang="0">
                  <a:pos x="T8" y="T9"/>
                </a:cxn>
              </a:cxnLst>
              <a:rect l="0" t="0" r="r" b="b"/>
              <a:pathLst>
                <a:path w="24" h="11">
                  <a:moveTo>
                    <a:pt x="9" y="4"/>
                  </a:moveTo>
                  <a:lnTo>
                    <a:pt x="1" y="0"/>
                  </a:lnTo>
                  <a:lnTo>
                    <a:pt x="0" y="11"/>
                  </a:lnTo>
                  <a:lnTo>
                    <a:pt x="24" y="4"/>
                  </a:lnTo>
                  <a:lnTo>
                    <a:pt x="9" y="4"/>
                  </a:lnTo>
                  <a:close/>
                </a:path>
              </a:pathLst>
            </a:custGeom>
            <a:noFill/>
            <a:ln w="1588"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232" name="Freeform 449">
              <a:extLst>
                <a:ext uri="{FF2B5EF4-FFF2-40B4-BE49-F238E27FC236}">
                  <a16:creationId xmlns:a16="http://schemas.microsoft.com/office/drawing/2014/main" id="{D3E5FA5F-0743-D3C7-91DF-35810A556097}"/>
                </a:ext>
              </a:extLst>
            </p:cNvPr>
            <p:cNvSpPr>
              <a:spLocks/>
            </p:cNvSpPr>
            <p:nvPr/>
          </p:nvSpPr>
          <p:spPr bwMode="auto">
            <a:xfrm>
              <a:off x="7429500" y="2935288"/>
              <a:ext cx="26988" cy="15875"/>
            </a:xfrm>
            <a:custGeom>
              <a:avLst/>
              <a:gdLst>
                <a:gd name="T0" fmla="*/ 17 w 17"/>
                <a:gd name="T1" fmla="*/ 3 h 10"/>
                <a:gd name="T2" fmla="*/ 7 w 17"/>
                <a:gd name="T3" fmla="*/ 0 h 10"/>
                <a:gd name="T4" fmla="*/ 7 w 17"/>
                <a:gd name="T5" fmla="*/ 0 h 10"/>
                <a:gd name="T6" fmla="*/ 0 w 17"/>
                <a:gd name="T7" fmla="*/ 8 h 10"/>
                <a:gd name="T8" fmla="*/ 11 w 17"/>
                <a:gd name="T9" fmla="*/ 10 h 10"/>
                <a:gd name="T10" fmla="*/ 17 w 17"/>
                <a:gd name="T11" fmla="*/ 3 h 10"/>
              </a:gdLst>
              <a:ahLst/>
              <a:cxnLst>
                <a:cxn ang="0">
                  <a:pos x="T0" y="T1"/>
                </a:cxn>
                <a:cxn ang="0">
                  <a:pos x="T2" y="T3"/>
                </a:cxn>
                <a:cxn ang="0">
                  <a:pos x="T4" y="T5"/>
                </a:cxn>
                <a:cxn ang="0">
                  <a:pos x="T6" y="T7"/>
                </a:cxn>
                <a:cxn ang="0">
                  <a:pos x="T8" y="T9"/>
                </a:cxn>
                <a:cxn ang="0">
                  <a:pos x="T10" y="T11"/>
                </a:cxn>
              </a:cxnLst>
              <a:rect l="0" t="0" r="r" b="b"/>
              <a:pathLst>
                <a:path w="17" h="10">
                  <a:moveTo>
                    <a:pt x="17" y="3"/>
                  </a:moveTo>
                  <a:lnTo>
                    <a:pt x="7" y="0"/>
                  </a:lnTo>
                  <a:lnTo>
                    <a:pt x="7" y="0"/>
                  </a:lnTo>
                  <a:lnTo>
                    <a:pt x="0" y="8"/>
                  </a:lnTo>
                  <a:lnTo>
                    <a:pt x="11" y="10"/>
                  </a:lnTo>
                  <a:lnTo>
                    <a:pt x="17" y="3"/>
                  </a:lnTo>
                  <a:close/>
                </a:path>
              </a:pathLst>
            </a:custGeom>
            <a:noFill/>
            <a:ln w="1588"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grpSp>
          <p:nvGrpSpPr>
            <p:cNvPr id="233" name="Grupa 232">
              <a:extLst>
                <a:ext uri="{FF2B5EF4-FFF2-40B4-BE49-F238E27FC236}">
                  <a16:creationId xmlns:a16="http://schemas.microsoft.com/office/drawing/2014/main" id="{B0654F76-A44C-25AE-3A3F-AA9A48FA2CF8}"/>
                </a:ext>
              </a:extLst>
            </p:cNvPr>
            <p:cNvGrpSpPr/>
            <p:nvPr/>
          </p:nvGrpSpPr>
          <p:grpSpPr>
            <a:xfrm>
              <a:off x="7113588" y="2932112"/>
              <a:ext cx="417513" cy="457200"/>
              <a:chOff x="7113588" y="2932112"/>
              <a:chExt cx="417513" cy="457200"/>
            </a:xfrm>
          </p:grpSpPr>
          <p:sp>
            <p:nvSpPr>
              <p:cNvPr id="295" name="Freeform 68">
                <a:extLst>
                  <a:ext uri="{FF2B5EF4-FFF2-40B4-BE49-F238E27FC236}">
                    <a16:creationId xmlns:a16="http://schemas.microsoft.com/office/drawing/2014/main" id="{2EFD1ABD-3158-6960-9F43-70F1632CD1DB}"/>
                  </a:ext>
                </a:extLst>
              </p:cNvPr>
              <p:cNvSpPr>
                <a:spLocks/>
              </p:cNvSpPr>
              <p:nvPr/>
            </p:nvSpPr>
            <p:spPr bwMode="auto">
              <a:xfrm>
                <a:off x="7113588" y="2960687"/>
                <a:ext cx="417513" cy="428625"/>
              </a:xfrm>
              <a:custGeom>
                <a:avLst/>
                <a:gdLst>
                  <a:gd name="T0" fmla="*/ 263 w 263"/>
                  <a:gd name="T1" fmla="*/ 20 h 270"/>
                  <a:gd name="T2" fmla="*/ 260 w 263"/>
                  <a:gd name="T3" fmla="*/ 72 h 270"/>
                  <a:gd name="T4" fmla="*/ 251 w 263"/>
                  <a:gd name="T5" fmla="*/ 90 h 270"/>
                  <a:gd name="T6" fmla="*/ 227 w 263"/>
                  <a:gd name="T7" fmla="*/ 92 h 270"/>
                  <a:gd name="T8" fmla="*/ 227 w 263"/>
                  <a:gd name="T9" fmla="*/ 100 h 270"/>
                  <a:gd name="T10" fmla="*/ 250 w 263"/>
                  <a:gd name="T11" fmla="*/ 126 h 270"/>
                  <a:gd name="T12" fmla="*/ 228 w 263"/>
                  <a:gd name="T13" fmla="*/ 148 h 270"/>
                  <a:gd name="T14" fmla="*/ 230 w 263"/>
                  <a:gd name="T15" fmla="*/ 163 h 270"/>
                  <a:gd name="T16" fmla="*/ 184 w 263"/>
                  <a:gd name="T17" fmla="*/ 166 h 270"/>
                  <a:gd name="T18" fmla="*/ 174 w 263"/>
                  <a:gd name="T19" fmla="*/ 176 h 270"/>
                  <a:gd name="T20" fmla="*/ 194 w 263"/>
                  <a:gd name="T21" fmla="*/ 198 h 270"/>
                  <a:gd name="T22" fmla="*/ 194 w 263"/>
                  <a:gd name="T23" fmla="*/ 231 h 270"/>
                  <a:gd name="T24" fmla="*/ 168 w 263"/>
                  <a:gd name="T25" fmla="*/ 258 h 270"/>
                  <a:gd name="T26" fmla="*/ 163 w 263"/>
                  <a:gd name="T27" fmla="*/ 270 h 270"/>
                  <a:gd name="T28" fmla="*/ 147 w 263"/>
                  <a:gd name="T29" fmla="*/ 269 h 270"/>
                  <a:gd name="T30" fmla="*/ 139 w 263"/>
                  <a:gd name="T31" fmla="*/ 256 h 270"/>
                  <a:gd name="T32" fmla="*/ 154 w 263"/>
                  <a:gd name="T33" fmla="*/ 230 h 270"/>
                  <a:gd name="T34" fmla="*/ 138 w 263"/>
                  <a:gd name="T35" fmla="*/ 212 h 270"/>
                  <a:gd name="T36" fmla="*/ 119 w 263"/>
                  <a:gd name="T37" fmla="*/ 212 h 270"/>
                  <a:gd name="T38" fmla="*/ 95 w 263"/>
                  <a:gd name="T39" fmla="*/ 187 h 270"/>
                  <a:gd name="T40" fmla="*/ 52 w 263"/>
                  <a:gd name="T41" fmla="*/ 200 h 270"/>
                  <a:gd name="T42" fmla="*/ 46 w 263"/>
                  <a:gd name="T43" fmla="*/ 203 h 270"/>
                  <a:gd name="T44" fmla="*/ 27 w 263"/>
                  <a:gd name="T45" fmla="*/ 203 h 270"/>
                  <a:gd name="T46" fmla="*/ 15 w 263"/>
                  <a:gd name="T47" fmla="*/ 192 h 270"/>
                  <a:gd name="T48" fmla="*/ 4 w 263"/>
                  <a:gd name="T49" fmla="*/ 200 h 270"/>
                  <a:gd name="T50" fmla="*/ 0 w 263"/>
                  <a:gd name="T51" fmla="*/ 194 h 270"/>
                  <a:gd name="T52" fmla="*/ 0 w 263"/>
                  <a:gd name="T53" fmla="*/ 186 h 270"/>
                  <a:gd name="T54" fmla="*/ 13 w 263"/>
                  <a:gd name="T55" fmla="*/ 184 h 270"/>
                  <a:gd name="T56" fmla="*/ 16 w 263"/>
                  <a:gd name="T57" fmla="*/ 179 h 270"/>
                  <a:gd name="T58" fmla="*/ 9 w 263"/>
                  <a:gd name="T59" fmla="*/ 171 h 270"/>
                  <a:gd name="T60" fmla="*/ 16 w 263"/>
                  <a:gd name="T61" fmla="*/ 163 h 270"/>
                  <a:gd name="T62" fmla="*/ 20 w 263"/>
                  <a:gd name="T63" fmla="*/ 168 h 270"/>
                  <a:gd name="T64" fmla="*/ 40 w 263"/>
                  <a:gd name="T65" fmla="*/ 168 h 270"/>
                  <a:gd name="T66" fmla="*/ 42 w 263"/>
                  <a:gd name="T67" fmla="*/ 160 h 270"/>
                  <a:gd name="T68" fmla="*/ 31 w 263"/>
                  <a:gd name="T69" fmla="*/ 155 h 270"/>
                  <a:gd name="T70" fmla="*/ 75 w 263"/>
                  <a:gd name="T71" fmla="*/ 111 h 270"/>
                  <a:gd name="T72" fmla="*/ 94 w 263"/>
                  <a:gd name="T73" fmla="*/ 91 h 270"/>
                  <a:gd name="T74" fmla="*/ 110 w 263"/>
                  <a:gd name="T75" fmla="*/ 40 h 270"/>
                  <a:gd name="T76" fmla="*/ 115 w 263"/>
                  <a:gd name="T77" fmla="*/ 40 h 270"/>
                  <a:gd name="T78" fmla="*/ 118 w 263"/>
                  <a:gd name="T79" fmla="*/ 42 h 270"/>
                  <a:gd name="T80" fmla="*/ 127 w 263"/>
                  <a:gd name="T81" fmla="*/ 40 h 270"/>
                  <a:gd name="T82" fmla="*/ 134 w 263"/>
                  <a:gd name="T83" fmla="*/ 55 h 270"/>
                  <a:gd name="T84" fmla="*/ 130 w 263"/>
                  <a:gd name="T85" fmla="*/ 59 h 270"/>
                  <a:gd name="T86" fmla="*/ 144 w 263"/>
                  <a:gd name="T87" fmla="*/ 64 h 270"/>
                  <a:gd name="T88" fmla="*/ 139 w 263"/>
                  <a:gd name="T89" fmla="*/ 72 h 270"/>
                  <a:gd name="T90" fmla="*/ 126 w 263"/>
                  <a:gd name="T91" fmla="*/ 71 h 270"/>
                  <a:gd name="T92" fmla="*/ 126 w 263"/>
                  <a:gd name="T93" fmla="*/ 94 h 270"/>
                  <a:gd name="T94" fmla="*/ 140 w 263"/>
                  <a:gd name="T95" fmla="*/ 92 h 270"/>
                  <a:gd name="T96" fmla="*/ 163 w 263"/>
                  <a:gd name="T97" fmla="*/ 70 h 270"/>
                  <a:gd name="T98" fmla="*/ 164 w 263"/>
                  <a:gd name="T99" fmla="*/ 58 h 270"/>
                  <a:gd name="T100" fmla="*/ 151 w 263"/>
                  <a:gd name="T101" fmla="*/ 54 h 270"/>
                  <a:gd name="T102" fmla="*/ 158 w 263"/>
                  <a:gd name="T103" fmla="*/ 19 h 270"/>
                  <a:gd name="T104" fmla="*/ 176 w 263"/>
                  <a:gd name="T105" fmla="*/ 7 h 270"/>
                  <a:gd name="T106" fmla="*/ 194 w 263"/>
                  <a:gd name="T107" fmla="*/ 7 h 270"/>
                  <a:gd name="T108" fmla="*/ 207 w 263"/>
                  <a:gd name="T109" fmla="*/ 7 h 270"/>
                  <a:gd name="T110" fmla="*/ 248 w 263"/>
                  <a:gd name="T111" fmla="*/ 0 h 270"/>
                  <a:gd name="T112" fmla="*/ 251 w 263"/>
                  <a:gd name="T113" fmla="*/ 18 h 270"/>
                  <a:gd name="T114" fmla="*/ 263 w 263"/>
                  <a:gd name="T115" fmla="*/ 20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63" h="270">
                    <a:moveTo>
                      <a:pt x="263" y="20"/>
                    </a:moveTo>
                    <a:lnTo>
                      <a:pt x="260" y="72"/>
                    </a:lnTo>
                    <a:lnTo>
                      <a:pt x="251" y="90"/>
                    </a:lnTo>
                    <a:lnTo>
                      <a:pt x="227" y="92"/>
                    </a:lnTo>
                    <a:lnTo>
                      <a:pt x="227" y="100"/>
                    </a:lnTo>
                    <a:lnTo>
                      <a:pt x="250" y="126"/>
                    </a:lnTo>
                    <a:lnTo>
                      <a:pt x="228" y="148"/>
                    </a:lnTo>
                    <a:lnTo>
                      <a:pt x="230" y="163"/>
                    </a:lnTo>
                    <a:lnTo>
                      <a:pt x="184" y="166"/>
                    </a:lnTo>
                    <a:lnTo>
                      <a:pt x="174" y="176"/>
                    </a:lnTo>
                    <a:lnTo>
                      <a:pt x="194" y="198"/>
                    </a:lnTo>
                    <a:lnTo>
                      <a:pt x="194" y="231"/>
                    </a:lnTo>
                    <a:lnTo>
                      <a:pt x="168" y="258"/>
                    </a:lnTo>
                    <a:lnTo>
                      <a:pt x="163" y="270"/>
                    </a:lnTo>
                    <a:lnTo>
                      <a:pt x="147" y="269"/>
                    </a:lnTo>
                    <a:lnTo>
                      <a:pt x="139" y="256"/>
                    </a:lnTo>
                    <a:lnTo>
                      <a:pt x="154" y="230"/>
                    </a:lnTo>
                    <a:lnTo>
                      <a:pt x="138" y="212"/>
                    </a:lnTo>
                    <a:lnTo>
                      <a:pt x="119" y="212"/>
                    </a:lnTo>
                    <a:lnTo>
                      <a:pt x="95" y="187"/>
                    </a:lnTo>
                    <a:lnTo>
                      <a:pt x="52" y="200"/>
                    </a:lnTo>
                    <a:lnTo>
                      <a:pt x="46" y="203"/>
                    </a:lnTo>
                    <a:lnTo>
                      <a:pt x="27" y="203"/>
                    </a:lnTo>
                    <a:lnTo>
                      <a:pt x="15" y="192"/>
                    </a:lnTo>
                    <a:lnTo>
                      <a:pt x="4" y="200"/>
                    </a:lnTo>
                    <a:lnTo>
                      <a:pt x="0" y="194"/>
                    </a:lnTo>
                    <a:lnTo>
                      <a:pt x="0" y="186"/>
                    </a:lnTo>
                    <a:lnTo>
                      <a:pt x="13" y="184"/>
                    </a:lnTo>
                    <a:lnTo>
                      <a:pt x="16" y="179"/>
                    </a:lnTo>
                    <a:lnTo>
                      <a:pt x="9" y="171"/>
                    </a:lnTo>
                    <a:lnTo>
                      <a:pt x="16" y="163"/>
                    </a:lnTo>
                    <a:lnTo>
                      <a:pt x="20" y="168"/>
                    </a:lnTo>
                    <a:lnTo>
                      <a:pt x="40" y="168"/>
                    </a:lnTo>
                    <a:lnTo>
                      <a:pt x="42" y="160"/>
                    </a:lnTo>
                    <a:lnTo>
                      <a:pt x="31" y="155"/>
                    </a:lnTo>
                    <a:lnTo>
                      <a:pt x="75" y="111"/>
                    </a:lnTo>
                    <a:lnTo>
                      <a:pt x="94" y="91"/>
                    </a:lnTo>
                    <a:lnTo>
                      <a:pt x="110" y="40"/>
                    </a:lnTo>
                    <a:lnTo>
                      <a:pt x="115" y="40"/>
                    </a:lnTo>
                    <a:lnTo>
                      <a:pt x="118" y="42"/>
                    </a:lnTo>
                    <a:lnTo>
                      <a:pt x="127" y="40"/>
                    </a:lnTo>
                    <a:lnTo>
                      <a:pt x="134" y="55"/>
                    </a:lnTo>
                    <a:lnTo>
                      <a:pt x="130" y="59"/>
                    </a:lnTo>
                    <a:lnTo>
                      <a:pt x="144" y="64"/>
                    </a:lnTo>
                    <a:lnTo>
                      <a:pt x="139" y="72"/>
                    </a:lnTo>
                    <a:lnTo>
                      <a:pt x="126" y="71"/>
                    </a:lnTo>
                    <a:lnTo>
                      <a:pt x="126" y="94"/>
                    </a:lnTo>
                    <a:lnTo>
                      <a:pt x="140" y="92"/>
                    </a:lnTo>
                    <a:lnTo>
                      <a:pt x="163" y="70"/>
                    </a:lnTo>
                    <a:lnTo>
                      <a:pt x="164" y="58"/>
                    </a:lnTo>
                    <a:lnTo>
                      <a:pt x="151" y="54"/>
                    </a:lnTo>
                    <a:lnTo>
                      <a:pt x="158" y="19"/>
                    </a:lnTo>
                    <a:lnTo>
                      <a:pt x="176" y="7"/>
                    </a:lnTo>
                    <a:lnTo>
                      <a:pt x="194" y="7"/>
                    </a:lnTo>
                    <a:lnTo>
                      <a:pt x="207" y="7"/>
                    </a:lnTo>
                    <a:lnTo>
                      <a:pt x="248" y="0"/>
                    </a:lnTo>
                    <a:lnTo>
                      <a:pt x="251" y="18"/>
                    </a:lnTo>
                    <a:lnTo>
                      <a:pt x="263" y="20"/>
                    </a:lnTo>
                    <a:close/>
                  </a:path>
                </a:pathLst>
              </a:custGeom>
              <a:solidFill>
                <a:srgbClr val="E306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296" name="Freeform 69">
                <a:extLst>
                  <a:ext uri="{FF2B5EF4-FFF2-40B4-BE49-F238E27FC236}">
                    <a16:creationId xmlns:a16="http://schemas.microsoft.com/office/drawing/2014/main" id="{B374D018-BD4E-A50F-D81B-5A5744C1FD36}"/>
                  </a:ext>
                </a:extLst>
              </p:cNvPr>
              <p:cNvSpPr>
                <a:spLocks/>
              </p:cNvSpPr>
              <p:nvPr/>
            </p:nvSpPr>
            <p:spPr bwMode="auto">
              <a:xfrm>
                <a:off x="7283450" y="2967037"/>
                <a:ext cx="36513" cy="41275"/>
              </a:xfrm>
              <a:custGeom>
                <a:avLst/>
                <a:gdLst>
                  <a:gd name="T0" fmla="*/ 15 w 23"/>
                  <a:gd name="T1" fmla="*/ 20 h 26"/>
                  <a:gd name="T2" fmla="*/ 13 w 23"/>
                  <a:gd name="T3" fmla="*/ 12 h 26"/>
                  <a:gd name="T4" fmla="*/ 23 w 23"/>
                  <a:gd name="T5" fmla="*/ 0 h 26"/>
                  <a:gd name="T6" fmla="*/ 7 w 23"/>
                  <a:gd name="T7" fmla="*/ 10 h 26"/>
                  <a:gd name="T8" fmla="*/ 5 w 23"/>
                  <a:gd name="T9" fmla="*/ 18 h 26"/>
                  <a:gd name="T10" fmla="*/ 0 w 23"/>
                  <a:gd name="T11" fmla="*/ 23 h 26"/>
                  <a:gd name="T12" fmla="*/ 9 w 23"/>
                  <a:gd name="T13" fmla="*/ 26 h 26"/>
                  <a:gd name="T14" fmla="*/ 15 w 23"/>
                  <a:gd name="T15" fmla="*/ 20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26">
                    <a:moveTo>
                      <a:pt x="15" y="20"/>
                    </a:moveTo>
                    <a:lnTo>
                      <a:pt x="13" y="12"/>
                    </a:lnTo>
                    <a:lnTo>
                      <a:pt x="23" y="0"/>
                    </a:lnTo>
                    <a:lnTo>
                      <a:pt x="7" y="10"/>
                    </a:lnTo>
                    <a:lnTo>
                      <a:pt x="5" y="18"/>
                    </a:lnTo>
                    <a:lnTo>
                      <a:pt x="0" y="23"/>
                    </a:lnTo>
                    <a:lnTo>
                      <a:pt x="9" y="26"/>
                    </a:lnTo>
                    <a:lnTo>
                      <a:pt x="15" y="20"/>
                    </a:lnTo>
                    <a:close/>
                  </a:path>
                </a:pathLst>
              </a:custGeom>
              <a:solidFill>
                <a:srgbClr val="E306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297" name="Freeform 70">
                <a:extLst>
                  <a:ext uri="{FF2B5EF4-FFF2-40B4-BE49-F238E27FC236}">
                    <a16:creationId xmlns:a16="http://schemas.microsoft.com/office/drawing/2014/main" id="{AB18DB9D-710E-CEE1-9416-5F0A9327CDEC}"/>
                  </a:ext>
                </a:extLst>
              </p:cNvPr>
              <p:cNvSpPr>
                <a:spLocks/>
              </p:cNvSpPr>
              <p:nvPr/>
            </p:nvSpPr>
            <p:spPr bwMode="auto">
              <a:xfrm>
                <a:off x="7334250" y="2944812"/>
                <a:ext cx="33338" cy="14288"/>
              </a:xfrm>
              <a:custGeom>
                <a:avLst/>
                <a:gdLst>
                  <a:gd name="T0" fmla="*/ 16 w 16"/>
                  <a:gd name="T1" fmla="*/ 0 h 7"/>
                  <a:gd name="T2" fmla="*/ 0 w 16"/>
                  <a:gd name="T3" fmla="*/ 0 h 7"/>
                  <a:gd name="T4" fmla="*/ 0 w 16"/>
                  <a:gd name="T5" fmla="*/ 7 h 7"/>
                  <a:gd name="T6" fmla="*/ 16 w 16"/>
                  <a:gd name="T7" fmla="*/ 4 h 7"/>
                  <a:gd name="T8" fmla="*/ 16 w 16"/>
                  <a:gd name="T9" fmla="*/ 0 h 7"/>
                </a:gdLst>
                <a:ahLst/>
                <a:cxnLst>
                  <a:cxn ang="0">
                    <a:pos x="T0" y="T1"/>
                  </a:cxn>
                  <a:cxn ang="0">
                    <a:pos x="T2" y="T3"/>
                  </a:cxn>
                  <a:cxn ang="0">
                    <a:pos x="T4" y="T5"/>
                  </a:cxn>
                  <a:cxn ang="0">
                    <a:pos x="T6" y="T7"/>
                  </a:cxn>
                  <a:cxn ang="0">
                    <a:pos x="T8" y="T9"/>
                  </a:cxn>
                </a:cxnLst>
                <a:rect l="0" t="0" r="r" b="b"/>
                <a:pathLst>
                  <a:path w="16" h="7">
                    <a:moveTo>
                      <a:pt x="16" y="0"/>
                    </a:moveTo>
                    <a:cubicBezTo>
                      <a:pt x="0" y="0"/>
                      <a:pt x="0" y="0"/>
                      <a:pt x="0" y="0"/>
                    </a:cubicBezTo>
                    <a:cubicBezTo>
                      <a:pt x="0" y="0"/>
                      <a:pt x="0" y="7"/>
                      <a:pt x="0" y="7"/>
                    </a:cubicBezTo>
                    <a:cubicBezTo>
                      <a:pt x="0" y="7"/>
                      <a:pt x="16" y="4"/>
                      <a:pt x="16" y="4"/>
                    </a:cubicBezTo>
                    <a:lnTo>
                      <a:pt x="16" y="0"/>
                    </a:lnTo>
                    <a:close/>
                  </a:path>
                </a:pathLst>
              </a:custGeom>
              <a:solidFill>
                <a:srgbClr val="E306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298" name="Freeform 71">
                <a:extLst>
                  <a:ext uri="{FF2B5EF4-FFF2-40B4-BE49-F238E27FC236}">
                    <a16:creationId xmlns:a16="http://schemas.microsoft.com/office/drawing/2014/main" id="{F12E45BB-F485-F1C2-14EC-7374607809DA}"/>
                  </a:ext>
                </a:extLst>
              </p:cNvPr>
              <p:cNvSpPr>
                <a:spLocks/>
              </p:cNvSpPr>
              <p:nvPr/>
            </p:nvSpPr>
            <p:spPr bwMode="auto">
              <a:xfrm>
                <a:off x="7383463" y="2940050"/>
                <a:ext cx="38100" cy="14288"/>
              </a:xfrm>
              <a:custGeom>
                <a:avLst/>
                <a:gdLst>
                  <a:gd name="T0" fmla="*/ 8 w 24"/>
                  <a:gd name="T1" fmla="*/ 3 h 9"/>
                  <a:gd name="T2" fmla="*/ 1 w 24"/>
                  <a:gd name="T3" fmla="*/ 0 h 9"/>
                  <a:gd name="T4" fmla="*/ 0 w 24"/>
                  <a:gd name="T5" fmla="*/ 9 h 9"/>
                  <a:gd name="T6" fmla="*/ 24 w 24"/>
                  <a:gd name="T7" fmla="*/ 4 h 9"/>
                  <a:gd name="T8" fmla="*/ 8 w 24"/>
                  <a:gd name="T9" fmla="*/ 3 h 9"/>
                </a:gdLst>
                <a:ahLst/>
                <a:cxnLst>
                  <a:cxn ang="0">
                    <a:pos x="T0" y="T1"/>
                  </a:cxn>
                  <a:cxn ang="0">
                    <a:pos x="T2" y="T3"/>
                  </a:cxn>
                  <a:cxn ang="0">
                    <a:pos x="T4" y="T5"/>
                  </a:cxn>
                  <a:cxn ang="0">
                    <a:pos x="T6" y="T7"/>
                  </a:cxn>
                  <a:cxn ang="0">
                    <a:pos x="T8" y="T9"/>
                  </a:cxn>
                </a:cxnLst>
                <a:rect l="0" t="0" r="r" b="b"/>
                <a:pathLst>
                  <a:path w="24" h="9">
                    <a:moveTo>
                      <a:pt x="8" y="3"/>
                    </a:moveTo>
                    <a:lnTo>
                      <a:pt x="1" y="0"/>
                    </a:lnTo>
                    <a:lnTo>
                      <a:pt x="0" y="9"/>
                    </a:lnTo>
                    <a:lnTo>
                      <a:pt x="24" y="4"/>
                    </a:lnTo>
                    <a:lnTo>
                      <a:pt x="8" y="3"/>
                    </a:lnTo>
                    <a:close/>
                  </a:path>
                </a:pathLst>
              </a:custGeom>
              <a:solidFill>
                <a:srgbClr val="E306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299" name="Freeform 72">
                <a:extLst>
                  <a:ext uri="{FF2B5EF4-FFF2-40B4-BE49-F238E27FC236}">
                    <a16:creationId xmlns:a16="http://schemas.microsoft.com/office/drawing/2014/main" id="{1A9A93F6-2633-21EA-CCE3-58C35A0398A7}"/>
                  </a:ext>
                </a:extLst>
              </p:cNvPr>
              <p:cNvSpPr>
                <a:spLocks/>
              </p:cNvSpPr>
              <p:nvPr/>
            </p:nvSpPr>
            <p:spPr bwMode="auto">
              <a:xfrm>
                <a:off x="7427913" y="2933700"/>
                <a:ext cx="26988" cy="17463"/>
              </a:xfrm>
              <a:custGeom>
                <a:avLst/>
                <a:gdLst>
                  <a:gd name="T0" fmla="*/ 17 w 17"/>
                  <a:gd name="T1" fmla="*/ 4 h 11"/>
                  <a:gd name="T2" fmla="*/ 6 w 17"/>
                  <a:gd name="T3" fmla="*/ 1 h 11"/>
                  <a:gd name="T4" fmla="*/ 6 w 17"/>
                  <a:gd name="T5" fmla="*/ 0 h 11"/>
                  <a:gd name="T6" fmla="*/ 0 w 17"/>
                  <a:gd name="T7" fmla="*/ 8 h 11"/>
                  <a:gd name="T8" fmla="*/ 9 w 17"/>
                  <a:gd name="T9" fmla="*/ 11 h 11"/>
                  <a:gd name="T10" fmla="*/ 17 w 17"/>
                  <a:gd name="T11" fmla="*/ 4 h 11"/>
                </a:gdLst>
                <a:ahLst/>
                <a:cxnLst>
                  <a:cxn ang="0">
                    <a:pos x="T0" y="T1"/>
                  </a:cxn>
                  <a:cxn ang="0">
                    <a:pos x="T2" y="T3"/>
                  </a:cxn>
                  <a:cxn ang="0">
                    <a:pos x="T4" y="T5"/>
                  </a:cxn>
                  <a:cxn ang="0">
                    <a:pos x="T6" y="T7"/>
                  </a:cxn>
                  <a:cxn ang="0">
                    <a:pos x="T8" y="T9"/>
                  </a:cxn>
                  <a:cxn ang="0">
                    <a:pos x="T10" y="T11"/>
                  </a:cxn>
                </a:cxnLst>
                <a:rect l="0" t="0" r="r" b="b"/>
                <a:pathLst>
                  <a:path w="17" h="11">
                    <a:moveTo>
                      <a:pt x="17" y="4"/>
                    </a:moveTo>
                    <a:lnTo>
                      <a:pt x="6" y="1"/>
                    </a:lnTo>
                    <a:lnTo>
                      <a:pt x="6" y="0"/>
                    </a:lnTo>
                    <a:lnTo>
                      <a:pt x="0" y="8"/>
                    </a:lnTo>
                    <a:lnTo>
                      <a:pt x="9" y="11"/>
                    </a:lnTo>
                    <a:lnTo>
                      <a:pt x="17" y="4"/>
                    </a:lnTo>
                    <a:close/>
                  </a:path>
                </a:pathLst>
              </a:custGeom>
              <a:solidFill>
                <a:srgbClr val="E306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300" name="Freeform 73">
                <a:extLst>
                  <a:ext uri="{FF2B5EF4-FFF2-40B4-BE49-F238E27FC236}">
                    <a16:creationId xmlns:a16="http://schemas.microsoft.com/office/drawing/2014/main" id="{920086D3-B41E-5440-1382-204B2DD152CE}"/>
                  </a:ext>
                </a:extLst>
              </p:cNvPr>
              <p:cNvSpPr>
                <a:spLocks/>
              </p:cNvSpPr>
              <p:nvPr/>
            </p:nvSpPr>
            <p:spPr bwMode="auto">
              <a:xfrm>
                <a:off x="7485063" y="2932112"/>
                <a:ext cx="19050" cy="14288"/>
              </a:xfrm>
              <a:custGeom>
                <a:avLst/>
                <a:gdLst>
                  <a:gd name="T0" fmla="*/ 12 w 12"/>
                  <a:gd name="T1" fmla="*/ 0 h 9"/>
                  <a:gd name="T2" fmla="*/ 1 w 12"/>
                  <a:gd name="T3" fmla="*/ 1 h 9"/>
                  <a:gd name="T4" fmla="*/ 0 w 12"/>
                  <a:gd name="T5" fmla="*/ 6 h 9"/>
                  <a:gd name="T6" fmla="*/ 5 w 12"/>
                  <a:gd name="T7" fmla="*/ 9 h 9"/>
                  <a:gd name="T8" fmla="*/ 12 w 12"/>
                  <a:gd name="T9" fmla="*/ 0 h 9"/>
                </a:gdLst>
                <a:ahLst/>
                <a:cxnLst>
                  <a:cxn ang="0">
                    <a:pos x="T0" y="T1"/>
                  </a:cxn>
                  <a:cxn ang="0">
                    <a:pos x="T2" y="T3"/>
                  </a:cxn>
                  <a:cxn ang="0">
                    <a:pos x="T4" y="T5"/>
                  </a:cxn>
                  <a:cxn ang="0">
                    <a:pos x="T6" y="T7"/>
                  </a:cxn>
                  <a:cxn ang="0">
                    <a:pos x="T8" y="T9"/>
                  </a:cxn>
                </a:cxnLst>
                <a:rect l="0" t="0" r="r" b="b"/>
                <a:pathLst>
                  <a:path w="12" h="9">
                    <a:moveTo>
                      <a:pt x="12" y="0"/>
                    </a:moveTo>
                    <a:lnTo>
                      <a:pt x="1" y="1"/>
                    </a:lnTo>
                    <a:lnTo>
                      <a:pt x="0" y="6"/>
                    </a:lnTo>
                    <a:lnTo>
                      <a:pt x="5" y="9"/>
                    </a:lnTo>
                    <a:lnTo>
                      <a:pt x="12" y="0"/>
                    </a:lnTo>
                    <a:close/>
                  </a:path>
                </a:pathLst>
              </a:custGeom>
              <a:solidFill>
                <a:srgbClr val="E306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301" name="Freeform 446">
                <a:extLst>
                  <a:ext uri="{FF2B5EF4-FFF2-40B4-BE49-F238E27FC236}">
                    <a16:creationId xmlns:a16="http://schemas.microsoft.com/office/drawing/2014/main" id="{E0340F59-C1A9-051C-25C4-CA982B735229}"/>
                  </a:ext>
                </a:extLst>
              </p:cNvPr>
              <p:cNvSpPr>
                <a:spLocks/>
              </p:cNvSpPr>
              <p:nvPr/>
            </p:nvSpPr>
            <p:spPr bwMode="auto">
              <a:xfrm>
                <a:off x="7288213" y="2970213"/>
                <a:ext cx="34925" cy="39688"/>
              </a:xfrm>
              <a:custGeom>
                <a:avLst/>
                <a:gdLst>
                  <a:gd name="T0" fmla="*/ 13 w 22"/>
                  <a:gd name="T1" fmla="*/ 20 h 25"/>
                  <a:gd name="T2" fmla="*/ 12 w 22"/>
                  <a:gd name="T3" fmla="*/ 10 h 25"/>
                  <a:gd name="T4" fmla="*/ 22 w 22"/>
                  <a:gd name="T5" fmla="*/ 0 h 25"/>
                  <a:gd name="T6" fmla="*/ 5 w 22"/>
                  <a:gd name="T7" fmla="*/ 8 h 25"/>
                  <a:gd name="T8" fmla="*/ 4 w 22"/>
                  <a:gd name="T9" fmla="*/ 16 h 25"/>
                  <a:gd name="T10" fmla="*/ 0 w 22"/>
                  <a:gd name="T11" fmla="*/ 22 h 25"/>
                  <a:gd name="T12" fmla="*/ 8 w 22"/>
                  <a:gd name="T13" fmla="*/ 25 h 25"/>
                  <a:gd name="T14" fmla="*/ 13 w 22"/>
                  <a:gd name="T15" fmla="*/ 20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25">
                    <a:moveTo>
                      <a:pt x="13" y="20"/>
                    </a:moveTo>
                    <a:lnTo>
                      <a:pt x="12" y="10"/>
                    </a:lnTo>
                    <a:lnTo>
                      <a:pt x="22" y="0"/>
                    </a:lnTo>
                    <a:lnTo>
                      <a:pt x="5" y="8"/>
                    </a:lnTo>
                    <a:lnTo>
                      <a:pt x="4" y="16"/>
                    </a:lnTo>
                    <a:lnTo>
                      <a:pt x="0" y="22"/>
                    </a:lnTo>
                    <a:lnTo>
                      <a:pt x="8" y="25"/>
                    </a:lnTo>
                    <a:lnTo>
                      <a:pt x="13" y="20"/>
                    </a:lnTo>
                    <a:close/>
                  </a:path>
                </a:pathLst>
              </a:custGeom>
              <a:noFill/>
              <a:ln w="1588"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302" name="Freeform 447">
                <a:extLst>
                  <a:ext uri="{FF2B5EF4-FFF2-40B4-BE49-F238E27FC236}">
                    <a16:creationId xmlns:a16="http://schemas.microsoft.com/office/drawing/2014/main" id="{3708D8A2-FDE3-BB15-573E-636533A88D20}"/>
                  </a:ext>
                </a:extLst>
              </p:cNvPr>
              <p:cNvSpPr>
                <a:spLocks/>
              </p:cNvSpPr>
              <p:nvPr/>
            </p:nvSpPr>
            <p:spPr bwMode="auto">
              <a:xfrm>
                <a:off x="7335838" y="2944813"/>
                <a:ext cx="34925" cy="15875"/>
              </a:xfrm>
              <a:custGeom>
                <a:avLst/>
                <a:gdLst>
                  <a:gd name="T0" fmla="*/ 16 w 16"/>
                  <a:gd name="T1" fmla="*/ 0 h 8"/>
                  <a:gd name="T2" fmla="*/ 1 w 16"/>
                  <a:gd name="T3" fmla="*/ 0 h 8"/>
                  <a:gd name="T4" fmla="*/ 0 w 16"/>
                  <a:gd name="T5" fmla="*/ 8 h 8"/>
                  <a:gd name="T6" fmla="*/ 16 w 16"/>
                  <a:gd name="T7" fmla="*/ 5 h 8"/>
                  <a:gd name="T8" fmla="*/ 16 w 16"/>
                  <a:gd name="T9" fmla="*/ 0 h 8"/>
                </a:gdLst>
                <a:ahLst/>
                <a:cxnLst>
                  <a:cxn ang="0">
                    <a:pos x="T0" y="T1"/>
                  </a:cxn>
                  <a:cxn ang="0">
                    <a:pos x="T2" y="T3"/>
                  </a:cxn>
                  <a:cxn ang="0">
                    <a:pos x="T4" y="T5"/>
                  </a:cxn>
                  <a:cxn ang="0">
                    <a:pos x="T6" y="T7"/>
                  </a:cxn>
                  <a:cxn ang="0">
                    <a:pos x="T8" y="T9"/>
                  </a:cxn>
                </a:cxnLst>
                <a:rect l="0" t="0" r="r" b="b"/>
                <a:pathLst>
                  <a:path w="16" h="8">
                    <a:moveTo>
                      <a:pt x="16" y="0"/>
                    </a:moveTo>
                    <a:cubicBezTo>
                      <a:pt x="1" y="0"/>
                      <a:pt x="1" y="0"/>
                      <a:pt x="1" y="0"/>
                    </a:cubicBezTo>
                    <a:cubicBezTo>
                      <a:pt x="1" y="0"/>
                      <a:pt x="1" y="8"/>
                      <a:pt x="0" y="8"/>
                    </a:cubicBezTo>
                    <a:cubicBezTo>
                      <a:pt x="0" y="7"/>
                      <a:pt x="16" y="5"/>
                      <a:pt x="16" y="5"/>
                    </a:cubicBezTo>
                    <a:lnTo>
                      <a:pt x="16" y="0"/>
                    </a:lnTo>
                    <a:close/>
                  </a:path>
                </a:pathLst>
              </a:custGeom>
              <a:noFill/>
              <a:ln w="1588"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303" name="Freeform 450">
                <a:extLst>
                  <a:ext uri="{FF2B5EF4-FFF2-40B4-BE49-F238E27FC236}">
                    <a16:creationId xmlns:a16="http://schemas.microsoft.com/office/drawing/2014/main" id="{460623E3-0259-401D-4F1D-F455B8DEB927}"/>
                  </a:ext>
                </a:extLst>
              </p:cNvPr>
              <p:cNvSpPr>
                <a:spLocks/>
              </p:cNvSpPr>
              <p:nvPr/>
            </p:nvSpPr>
            <p:spPr bwMode="auto">
              <a:xfrm>
                <a:off x="7486650" y="2933700"/>
                <a:ext cx="19050" cy="12700"/>
              </a:xfrm>
              <a:custGeom>
                <a:avLst/>
                <a:gdLst>
                  <a:gd name="T0" fmla="*/ 12 w 12"/>
                  <a:gd name="T1" fmla="*/ 0 h 8"/>
                  <a:gd name="T2" fmla="*/ 1 w 12"/>
                  <a:gd name="T3" fmla="*/ 1 h 8"/>
                  <a:gd name="T4" fmla="*/ 0 w 12"/>
                  <a:gd name="T5" fmla="*/ 7 h 8"/>
                  <a:gd name="T6" fmla="*/ 7 w 12"/>
                  <a:gd name="T7" fmla="*/ 8 h 8"/>
                  <a:gd name="T8" fmla="*/ 12 w 12"/>
                  <a:gd name="T9" fmla="*/ 0 h 8"/>
                </a:gdLst>
                <a:ahLst/>
                <a:cxnLst>
                  <a:cxn ang="0">
                    <a:pos x="T0" y="T1"/>
                  </a:cxn>
                  <a:cxn ang="0">
                    <a:pos x="T2" y="T3"/>
                  </a:cxn>
                  <a:cxn ang="0">
                    <a:pos x="T4" y="T5"/>
                  </a:cxn>
                  <a:cxn ang="0">
                    <a:pos x="T6" y="T7"/>
                  </a:cxn>
                  <a:cxn ang="0">
                    <a:pos x="T8" y="T9"/>
                  </a:cxn>
                </a:cxnLst>
                <a:rect l="0" t="0" r="r" b="b"/>
                <a:pathLst>
                  <a:path w="12" h="8">
                    <a:moveTo>
                      <a:pt x="12" y="0"/>
                    </a:moveTo>
                    <a:lnTo>
                      <a:pt x="1" y="1"/>
                    </a:lnTo>
                    <a:lnTo>
                      <a:pt x="0" y="7"/>
                    </a:lnTo>
                    <a:lnTo>
                      <a:pt x="7" y="8"/>
                    </a:lnTo>
                    <a:lnTo>
                      <a:pt x="12" y="0"/>
                    </a:lnTo>
                    <a:close/>
                  </a:path>
                </a:pathLst>
              </a:custGeom>
              <a:noFill/>
              <a:ln w="1588"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grpSp>
        <p:sp>
          <p:nvSpPr>
            <p:cNvPr id="234" name="Freeform 451">
              <a:extLst>
                <a:ext uri="{FF2B5EF4-FFF2-40B4-BE49-F238E27FC236}">
                  <a16:creationId xmlns:a16="http://schemas.microsoft.com/office/drawing/2014/main" id="{742198E9-6EB5-BB0C-9C8D-979387F1FECE}"/>
                </a:ext>
              </a:extLst>
            </p:cNvPr>
            <p:cNvSpPr>
              <a:spLocks/>
            </p:cNvSpPr>
            <p:nvPr/>
          </p:nvSpPr>
          <p:spPr bwMode="auto">
            <a:xfrm>
              <a:off x="9109075" y="2982913"/>
              <a:ext cx="1976438" cy="1333500"/>
            </a:xfrm>
            <a:custGeom>
              <a:avLst/>
              <a:gdLst>
                <a:gd name="T0" fmla="*/ 1084 w 1245"/>
                <a:gd name="T1" fmla="*/ 165 h 840"/>
                <a:gd name="T2" fmla="*/ 1008 w 1245"/>
                <a:gd name="T3" fmla="*/ 141 h 840"/>
                <a:gd name="T4" fmla="*/ 893 w 1245"/>
                <a:gd name="T5" fmla="*/ 177 h 840"/>
                <a:gd name="T6" fmla="*/ 786 w 1245"/>
                <a:gd name="T7" fmla="*/ 104 h 840"/>
                <a:gd name="T8" fmla="*/ 785 w 1245"/>
                <a:gd name="T9" fmla="*/ 52 h 840"/>
                <a:gd name="T10" fmla="*/ 701 w 1245"/>
                <a:gd name="T11" fmla="*/ 6 h 840"/>
                <a:gd name="T12" fmla="*/ 629 w 1245"/>
                <a:gd name="T13" fmla="*/ 50 h 840"/>
                <a:gd name="T14" fmla="*/ 547 w 1245"/>
                <a:gd name="T15" fmla="*/ 65 h 840"/>
                <a:gd name="T16" fmla="*/ 543 w 1245"/>
                <a:gd name="T17" fmla="*/ 144 h 840"/>
                <a:gd name="T18" fmla="*/ 507 w 1245"/>
                <a:gd name="T19" fmla="*/ 130 h 840"/>
                <a:gd name="T20" fmla="*/ 433 w 1245"/>
                <a:gd name="T21" fmla="*/ 130 h 840"/>
                <a:gd name="T22" fmla="*/ 343 w 1245"/>
                <a:gd name="T23" fmla="*/ 154 h 840"/>
                <a:gd name="T24" fmla="*/ 187 w 1245"/>
                <a:gd name="T25" fmla="*/ 130 h 840"/>
                <a:gd name="T26" fmla="*/ 114 w 1245"/>
                <a:gd name="T27" fmla="*/ 153 h 840"/>
                <a:gd name="T28" fmla="*/ 60 w 1245"/>
                <a:gd name="T29" fmla="*/ 185 h 840"/>
                <a:gd name="T30" fmla="*/ 86 w 1245"/>
                <a:gd name="T31" fmla="*/ 246 h 840"/>
                <a:gd name="T32" fmla="*/ 100 w 1245"/>
                <a:gd name="T33" fmla="*/ 305 h 840"/>
                <a:gd name="T34" fmla="*/ 68 w 1245"/>
                <a:gd name="T35" fmla="*/ 333 h 840"/>
                <a:gd name="T36" fmla="*/ 18 w 1245"/>
                <a:gd name="T37" fmla="*/ 455 h 840"/>
                <a:gd name="T38" fmla="*/ 14 w 1245"/>
                <a:gd name="T39" fmla="*/ 481 h 840"/>
                <a:gd name="T40" fmla="*/ 0 w 1245"/>
                <a:gd name="T41" fmla="*/ 509 h 840"/>
                <a:gd name="T42" fmla="*/ 34 w 1245"/>
                <a:gd name="T43" fmla="*/ 543 h 840"/>
                <a:gd name="T44" fmla="*/ 58 w 1245"/>
                <a:gd name="T45" fmla="*/ 551 h 840"/>
                <a:gd name="T46" fmla="*/ 66 w 1245"/>
                <a:gd name="T47" fmla="*/ 536 h 840"/>
                <a:gd name="T48" fmla="*/ 168 w 1245"/>
                <a:gd name="T49" fmla="*/ 544 h 840"/>
                <a:gd name="T50" fmla="*/ 218 w 1245"/>
                <a:gd name="T51" fmla="*/ 555 h 840"/>
                <a:gd name="T52" fmla="*/ 282 w 1245"/>
                <a:gd name="T53" fmla="*/ 523 h 840"/>
                <a:gd name="T54" fmla="*/ 319 w 1245"/>
                <a:gd name="T55" fmla="*/ 485 h 840"/>
                <a:gd name="T56" fmla="*/ 386 w 1245"/>
                <a:gd name="T57" fmla="*/ 489 h 840"/>
                <a:gd name="T58" fmla="*/ 491 w 1245"/>
                <a:gd name="T59" fmla="*/ 527 h 840"/>
                <a:gd name="T60" fmla="*/ 514 w 1245"/>
                <a:gd name="T61" fmla="*/ 632 h 840"/>
                <a:gd name="T62" fmla="*/ 494 w 1245"/>
                <a:gd name="T63" fmla="*/ 724 h 840"/>
                <a:gd name="T64" fmla="*/ 490 w 1245"/>
                <a:gd name="T65" fmla="*/ 772 h 840"/>
                <a:gd name="T66" fmla="*/ 561 w 1245"/>
                <a:gd name="T67" fmla="*/ 740 h 840"/>
                <a:gd name="T68" fmla="*/ 589 w 1245"/>
                <a:gd name="T69" fmla="*/ 690 h 840"/>
                <a:gd name="T70" fmla="*/ 653 w 1245"/>
                <a:gd name="T71" fmla="*/ 636 h 840"/>
                <a:gd name="T72" fmla="*/ 764 w 1245"/>
                <a:gd name="T73" fmla="*/ 626 h 840"/>
                <a:gd name="T74" fmla="*/ 764 w 1245"/>
                <a:gd name="T75" fmla="*/ 680 h 840"/>
                <a:gd name="T76" fmla="*/ 865 w 1245"/>
                <a:gd name="T77" fmla="*/ 679 h 840"/>
                <a:gd name="T78" fmla="*/ 788 w 1245"/>
                <a:gd name="T79" fmla="*/ 758 h 840"/>
                <a:gd name="T80" fmla="*/ 868 w 1245"/>
                <a:gd name="T81" fmla="*/ 766 h 840"/>
                <a:gd name="T82" fmla="*/ 917 w 1245"/>
                <a:gd name="T83" fmla="*/ 840 h 840"/>
                <a:gd name="T84" fmla="*/ 994 w 1245"/>
                <a:gd name="T85" fmla="*/ 771 h 840"/>
                <a:gd name="T86" fmla="*/ 1045 w 1245"/>
                <a:gd name="T87" fmla="*/ 735 h 840"/>
                <a:gd name="T88" fmla="*/ 1089 w 1245"/>
                <a:gd name="T89" fmla="*/ 680 h 840"/>
                <a:gd name="T90" fmla="*/ 1002 w 1245"/>
                <a:gd name="T91" fmla="*/ 714 h 840"/>
                <a:gd name="T92" fmla="*/ 945 w 1245"/>
                <a:gd name="T93" fmla="*/ 675 h 840"/>
                <a:gd name="T94" fmla="*/ 866 w 1245"/>
                <a:gd name="T95" fmla="*/ 643 h 840"/>
                <a:gd name="T96" fmla="*/ 928 w 1245"/>
                <a:gd name="T97" fmla="*/ 654 h 840"/>
                <a:gd name="T98" fmla="*/ 957 w 1245"/>
                <a:gd name="T99" fmla="*/ 619 h 840"/>
                <a:gd name="T100" fmla="*/ 1108 w 1245"/>
                <a:gd name="T101" fmla="*/ 496 h 840"/>
                <a:gd name="T102" fmla="*/ 1156 w 1245"/>
                <a:gd name="T103" fmla="*/ 427 h 840"/>
                <a:gd name="T104" fmla="*/ 1196 w 1245"/>
                <a:gd name="T105" fmla="*/ 380 h 840"/>
                <a:gd name="T106" fmla="*/ 1245 w 1245"/>
                <a:gd name="T107" fmla="*/ 315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45" h="840">
                  <a:moveTo>
                    <a:pt x="1213" y="180"/>
                  </a:moveTo>
                  <a:lnTo>
                    <a:pt x="1084" y="165"/>
                  </a:lnTo>
                  <a:lnTo>
                    <a:pt x="1068" y="177"/>
                  </a:lnTo>
                  <a:lnTo>
                    <a:pt x="1008" y="141"/>
                  </a:lnTo>
                  <a:lnTo>
                    <a:pt x="965" y="176"/>
                  </a:lnTo>
                  <a:lnTo>
                    <a:pt x="893" y="177"/>
                  </a:lnTo>
                  <a:lnTo>
                    <a:pt x="850" y="109"/>
                  </a:lnTo>
                  <a:lnTo>
                    <a:pt x="786" y="104"/>
                  </a:lnTo>
                  <a:lnTo>
                    <a:pt x="768" y="62"/>
                  </a:lnTo>
                  <a:lnTo>
                    <a:pt x="785" y="52"/>
                  </a:lnTo>
                  <a:lnTo>
                    <a:pt x="730" y="0"/>
                  </a:lnTo>
                  <a:lnTo>
                    <a:pt x="701" y="6"/>
                  </a:lnTo>
                  <a:lnTo>
                    <a:pt x="636" y="22"/>
                  </a:lnTo>
                  <a:lnTo>
                    <a:pt x="629" y="50"/>
                  </a:lnTo>
                  <a:lnTo>
                    <a:pt x="603" y="49"/>
                  </a:lnTo>
                  <a:lnTo>
                    <a:pt x="547" y="65"/>
                  </a:lnTo>
                  <a:lnTo>
                    <a:pt x="538" y="120"/>
                  </a:lnTo>
                  <a:lnTo>
                    <a:pt x="543" y="144"/>
                  </a:lnTo>
                  <a:lnTo>
                    <a:pt x="539" y="154"/>
                  </a:lnTo>
                  <a:lnTo>
                    <a:pt x="507" y="130"/>
                  </a:lnTo>
                  <a:lnTo>
                    <a:pt x="457" y="154"/>
                  </a:lnTo>
                  <a:lnTo>
                    <a:pt x="433" y="130"/>
                  </a:lnTo>
                  <a:lnTo>
                    <a:pt x="417" y="154"/>
                  </a:lnTo>
                  <a:lnTo>
                    <a:pt x="343" y="154"/>
                  </a:lnTo>
                  <a:lnTo>
                    <a:pt x="301" y="137"/>
                  </a:lnTo>
                  <a:lnTo>
                    <a:pt x="187" y="130"/>
                  </a:lnTo>
                  <a:lnTo>
                    <a:pt x="174" y="129"/>
                  </a:lnTo>
                  <a:lnTo>
                    <a:pt x="114" y="153"/>
                  </a:lnTo>
                  <a:lnTo>
                    <a:pt x="96" y="181"/>
                  </a:lnTo>
                  <a:lnTo>
                    <a:pt x="60" y="185"/>
                  </a:lnTo>
                  <a:lnTo>
                    <a:pt x="67" y="217"/>
                  </a:lnTo>
                  <a:lnTo>
                    <a:pt x="86" y="246"/>
                  </a:lnTo>
                  <a:lnTo>
                    <a:pt x="96" y="280"/>
                  </a:lnTo>
                  <a:lnTo>
                    <a:pt x="100" y="305"/>
                  </a:lnTo>
                  <a:lnTo>
                    <a:pt x="80" y="315"/>
                  </a:lnTo>
                  <a:lnTo>
                    <a:pt x="68" y="333"/>
                  </a:lnTo>
                  <a:lnTo>
                    <a:pt x="12" y="416"/>
                  </a:lnTo>
                  <a:lnTo>
                    <a:pt x="18" y="455"/>
                  </a:lnTo>
                  <a:lnTo>
                    <a:pt x="23" y="464"/>
                  </a:lnTo>
                  <a:lnTo>
                    <a:pt x="14" y="481"/>
                  </a:lnTo>
                  <a:lnTo>
                    <a:pt x="15" y="481"/>
                  </a:lnTo>
                  <a:lnTo>
                    <a:pt x="0" y="509"/>
                  </a:lnTo>
                  <a:lnTo>
                    <a:pt x="12" y="521"/>
                  </a:lnTo>
                  <a:lnTo>
                    <a:pt x="34" y="543"/>
                  </a:lnTo>
                  <a:lnTo>
                    <a:pt x="51" y="543"/>
                  </a:lnTo>
                  <a:lnTo>
                    <a:pt x="58" y="551"/>
                  </a:lnTo>
                  <a:lnTo>
                    <a:pt x="67" y="552"/>
                  </a:lnTo>
                  <a:lnTo>
                    <a:pt x="66" y="536"/>
                  </a:lnTo>
                  <a:lnTo>
                    <a:pt x="92" y="547"/>
                  </a:lnTo>
                  <a:lnTo>
                    <a:pt x="168" y="544"/>
                  </a:lnTo>
                  <a:lnTo>
                    <a:pt x="196" y="560"/>
                  </a:lnTo>
                  <a:lnTo>
                    <a:pt x="218" y="555"/>
                  </a:lnTo>
                  <a:lnTo>
                    <a:pt x="226" y="532"/>
                  </a:lnTo>
                  <a:lnTo>
                    <a:pt x="282" y="523"/>
                  </a:lnTo>
                  <a:lnTo>
                    <a:pt x="294" y="497"/>
                  </a:lnTo>
                  <a:lnTo>
                    <a:pt x="319" y="485"/>
                  </a:lnTo>
                  <a:lnTo>
                    <a:pt x="358" y="488"/>
                  </a:lnTo>
                  <a:lnTo>
                    <a:pt x="386" y="489"/>
                  </a:lnTo>
                  <a:lnTo>
                    <a:pt x="466" y="517"/>
                  </a:lnTo>
                  <a:lnTo>
                    <a:pt x="491" y="527"/>
                  </a:lnTo>
                  <a:lnTo>
                    <a:pt x="593" y="636"/>
                  </a:lnTo>
                  <a:lnTo>
                    <a:pt x="514" y="632"/>
                  </a:lnTo>
                  <a:lnTo>
                    <a:pt x="518" y="672"/>
                  </a:lnTo>
                  <a:lnTo>
                    <a:pt x="494" y="724"/>
                  </a:lnTo>
                  <a:lnTo>
                    <a:pt x="471" y="758"/>
                  </a:lnTo>
                  <a:lnTo>
                    <a:pt x="490" y="772"/>
                  </a:lnTo>
                  <a:lnTo>
                    <a:pt x="514" y="772"/>
                  </a:lnTo>
                  <a:lnTo>
                    <a:pt x="561" y="740"/>
                  </a:lnTo>
                  <a:lnTo>
                    <a:pt x="579" y="750"/>
                  </a:lnTo>
                  <a:lnTo>
                    <a:pt x="589" y="690"/>
                  </a:lnTo>
                  <a:lnTo>
                    <a:pt x="645" y="642"/>
                  </a:lnTo>
                  <a:lnTo>
                    <a:pt x="653" y="636"/>
                  </a:lnTo>
                  <a:lnTo>
                    <a:pt x="710" y="615"/>
                  </a:lnTo>
                  <a:lnTo>
                    <a:pt x="764" y="626"/>
                  </a:lnTo>
                  <a:lnTo>
                    <a:pt x="724" y="642"/>
                  </a:lnTo>
                  <a:lnTo>
                    <a:pt x="764" y="680"/>
                  </a:lnTo>
                  <a:lnTo>
                    <a:pt x="848" y="658"/>
                  </a:lnTo>
                  <a:lnTo>
                    <a:pt x="865" y="679"/>
                  </a:lnTo>
                  <a:lnTo>
                    <a:pt x="789" y="734"/>
                  </a:lnTo>
                  <a:lnTo>
                    <a:pt x="788" y="758"/>
                  </a:lnTo>
                  <a:lnTo>
                    <a:pt x="817" y="748"/>
                  </a:lnTo>
                  <a:lnTo>
                    <a:pt x="868" y="766"/>
                  </a:lnTo>
                  <a:lnTo>
                    <a:pt x="870" y="828"/>
                  </a:lnTo>
                  <a:lnTo>
                    <a:pt x="917" y="840"/>
                  </a:lnTo>
                  <a:lnTo>
                    <a:pt x="950" y="794"/>
                  </a:lnTo>
                  <a:lnTo>
                    <a:pt x="994" y="771"/>
                  </a:lnTo>
                  <a:lnTo>
                    <a:pt x="1013" y="734"/>
                  </a:lnTo>
                  <a:lnTo>
                    <a:pt x="1045" y="735"/>
                  </a:lnTo>
                  <a:lnTo>
                    <a:pt x="1076" y="716"/>
                  </a:lnTo>
                  <a:lnTo>
                    <a:pt x="1089" y="680"/>
                  </a:lnTo>
                  <a:lnTo>
                    <a:pt x="1035" y="690"/>
                  </a:lnTo>
                  <a:lnTo>
                    <a:pt x="1002" y="714"/>
                  </a:lnTo>
                  <a:lnTo>
                    <a:pt x="981" y="710"/>
                  </a:lnTo>
                  <a:lnTo>
                    <a:pt x="945" y="675"/>
                  </a:lnTo>
                  <a:lnTo>
                    <a:pt x="878" y="663"/>
                  </a:lnTo>
                  <a:lnTo>
                    <a:pt x="866" y="643"/>
                  </a:lnTo>
                  <a:lnTo>
                    <a:pt x="918" y="636"/>
                  </a:lnTo>
                  <a:lnTo>
                    <a:pt x="928" y="654"/>
                  </a:lnTo>
                  <a:lnTo>
                    <a:pt x="942" y="632"/>
                  </a:lnTo>
                  <a:lnTo>
                    <a:pt x="957" y="619"/>
                  </a:lnTo>
                  <a:lnTo>
                    <a:pt x="1085" y="512"/>
                  </a:lnTo>
                  <a:lnTo>
                    <a:pt x="1108" y="496"/>
                  </a:lnTo>
                  <a:lnTo>
                    <a:pt x="1159" y="469"/>
                  </a:lnTo>
                  <a:lnTo>
                    <a:pt x="1156" y="427"/>
                  </a:lnTo>
                  <a:lnTo>
                    <a:pt x="1183" y="383"/>
                  </a:lnTo>
                  <a:lnTo>
                    <a:pt x="1196" y="380"/>
                  </a:lnTo>
                  <a:lnTo>
                    <a:pt x="1241" y="363"/>
                  </a:lnTo>
                  <a:lnTo>
                    <a:pt x="1245" y="315"/>
                  </a:lnTo>
                  <a:lnTo>
                    <a:pt x="1213" y="180"/>
                  </a:lnTo>
                  <a:close/>
                </a:path>
              </a:pathLst>
            </a:custGeom>
            <a:noFill/>
            <a:ln w="15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235" name="Freeform 452">
              <a:extLst>
                <a:ext uri="{FF2B5EF4-FFF2-40B4-BE49-F238E27FC236}">
                  <a16:creationId xmlns:a16="http://schemas.microsoft.com/office/drawing/2014/main" id="{3BAAD8B4-523B-61FF-A634-9FE55067DC7D}"/>
                </a:ext>
              </a:extLst>
            </p:cNvPr>
            <p:cNvSpPr>
              <a:spLocks/>
            </p:cNvSpPr>
            <p:nvPr/>
          </p:nvSpPr>
          <p:spPr bwMode="auto">
            <a:xfrm>
              <a:off x="8947150" y="2451100"/>
              <a:ext cx="542925" cy="427038"/>
            </a:xfrm>
            <a:custGeom>
              <a:avLst/>
              <a:gdLst>
                <a:gd name="T0" fmla="*/ 322 w 342"/>
                <a:gd name="T1" fmla="*/ 114 h 269"/>
                <a:gd name="T2" fmla="*/ 330 w 342"/>
                <a:gd name="T3" fmla="*/ 82 h 269"/>
                <a:gd name="T4" fmla="*/ 313 w 342"/>
                <a:gd name="T5" fmla="*/ 74 h 269"/>
                <a:gd name="T6" fmla="*/ 297 w 342"/>
                <a:gd name="T7" fmla="*/ 54 h 269"/>
                <a:gd name="T8" fmla="*/ 274 w 342"/>
                <a:gd name="T9" fmla="*/ 32 h 269"/>
                <a:gd name="T10" fmla="*/ 240 w 342"/>
                <a:gd name="T11" fmla="*/ 26 h 269"/>
                <a:gd name="T12" fmla="*/ 226 w 342"/>
                <a:gd name="T13" fmla="*/ 2 h 269"/>
                <a:gd name="T14" fmla="*/ 204 w 342"/>
                <a:gd name="T15" fmla="*/ 18 h 269"/>
                <a:gd name="T16" fmla="*/ 185 w 342"/>
                <a:gd name="T17" fmla="*/ 16 h 269"/>
                <a:gd name="T18" fmla="*/ 181 w 342"/>
                <a:gd name="T19" fmla="*/ 16 h 269"/>
                <a:gd name="T20" fmla="*/ 170 w 342"/>
                <a:gd name="T21" fmla="*/ 9 h 269"/>
                <a:gd name="T22" fmla="*/ 166 w 342"/>
                <a:gd name="T23" fmla="*/ 9 h 269"/>
                <a:gd name="T24" fmla="*/ 142 w 342"/>
                <a:gd name="T25" fmla="*/ 6 h 269"/>
                <a:gd name="T26" fmla="*/ 132 w 342"/>
                <a:gd name="T27" fmla="*/ 6 h 269"/>
                <a:gd name="T28" fmla="*/ 120 w 342"/>
                <a:gd name="T29" fmla="*/ 10 h 269"/>
                <a:gd name="T30" fmla="*/ 113 w 342"/>
                <a:gd name="T31" fmla="*/ 4 h 269"/>
                <a:gd name="T32" fmla="*/ 94 w 342"/>
                <a:gd name="T33" fmla="*/ 8 h 269"/>
                <a:gd name="T34" fmla="*/ 62 w 342"/>
                <a:gd name="T35" fmla="*/ 0 h 269"/>
                <a:gd name="T36" fmla="*/ 56 w 342"/>
                <a:gd name="T37" fmla="*/ 2 h 269"/>
                <a:gd name="T38" fmla="*/ 29 w 342"/>
                <a:gd name="T39" fmla="*/ 13 h 269"/>
                <a:gd name="T40" fmla="*/ 8 w 342"/>
                <a:gd name="T41" fmla="*/ 37 h 269"/>
                <a:gd name="T42" fmla="*/ 0 w 342"/>
                <a:gd name="T43" fmla="*/ 37 h 269"/>
                <a:gd name="T44" fmla="*/ 12 w 342"/>
                <a:gd name="T45" fmla="*/ 116 h 269"/>
                <a:gd name="T46" fmla="*/ 36 w 342"/>
                <a:gd name="T47" fmla="*/ 134 h 269"/>
                <a:gd name="T48" fmla="*/ 62 w 342"/>
                <a:gd name="T49" fmla="*/ 146 h 269"/>
                <a:gd name="T50" fmla="*/ 92 w 342"/>
                <a:gd name="T51" fmla="*/ 146 h 269"/>
                <a:gd name="T52" fmla="*/ 109 w 342"/>
                <a:gd name="T53" fmla="*/ 170 h 269"/>
                <a:gd name="T54" fmla="*/ 98 w 342"/>
                <a:gd name="T55" fmla="*/ 184 h 269"/>
                <a:gd name="T56" fmla="*/ 102 w 342"/>
                <a:gd name="T57" fmla="*/ 217 h 269"/>
                <a:gd name="T58" fmla="*/ 106 w 342"/>
                <a:gd name="T59" fmla="*/ 220 h 269"/>
                <a:gd name="T60" fmla="*/ 102 w 342"/>
                <a:gd name="T61" fmla="*/ 222 h 269"/>
                <a:gd name="T62" fmla="*/ 136 w 342"/>
                <a:gd name="T63" fmla="*/ 242 h 269"/>
                <a:gd name="T64" fmla="*/ 144 w 342"/>
                <a:gd name="T65" fmla="*/ 264 h 269"/>
                <a:gd name="T66" fmla="*/ 198 w 342"/>
                <a:gd name="T67" fmla="*/ 269 h 269"/>
                <a:gd name="T68" fmla="*/ 228 w 342"/>
                <a:gd name="T69" fmla="*/ 248 h 269"/>
                <a:gd name="T70" fmla="*/ 254 w 342"/>
                <a:gd name="T71" fmla="*/ 228 h 269"/>
                <a:gd name="T72" fmla="*/ 268 w 342"/>
                <a:gd name="T73" fmla="*/ 229 h 269"/>
                <a:gd name="T74" fmla="*/ 269 w 342"/>
                <a:gd name="T75" fmla="*/ 245 h 269"/>
                <a:gd name="T76" fmla="*/ 281 w 342"/>
                <a:gd name="T77" fmla="*/ 240 h 269"/>
                <a:gd name="T78" fmla="*/ 281 w 342"/>
                <a:gd name="T79" fmla="*/ 225 h 269"/>
                <a:gd name="T80" fmla="*/ 272 w 342"/>
                <a:gd name="T81" fmla="*/ 216 h 269"/>
                <a:gd name="T82" fmla="*/ 292 w 342"/>
                <a:gd name="T83" fmla="*/ 153 h 269"/>
                <a:gd name="T84" fmla="*/ 314 w 342"/>
                <a:gd name="T85" fmla="*/ 136 h 269"/>
                <a:gd name="T86" fmla="*/ 334 w 342"/>
                <a:gd name="T87" fmla="*/ 134 h 269"/>
                <a:gd name="T88" fmla="*/ 338 w 342"/>
                <a:gd name="T89" fmla="*/ 125 h 269"/>
                <a:gd name="T90" fmla="*/ 342 w 342"/>
                <a:gd name="T91" fmla="*/ 116 h 269"/>
                <a:gd name="T92" fmla="*/ 322 w 342"/>
                <a:gd name="T93" fmla="*/ 114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42" h="269">
                  <a:moveTo>
                    <a:pt x="322" y="114"/>
                  </a:moveTo>
                  <a:lnTo>
                    <a:pt x="330" y="82"/>
                  </a:lnTo>
                  <a:lnTo>
                    <a:pt x="313" y="74"/>
                  </a:lnTo>
                  <a:lnTo>
                    <a:pt x="297" y="54"/>
                  </a:lnTo>
                  <a:lnTo>
                    <a:pt x="274" y="32"/>
                  </a:lnTo>
                  <a:lnTo>
                    <a:pt x="240" y="26"/>
                  </a:lnTo>
                  <a:lnTo>
                    <a:pt x="226" y="2"/>
                  </a:lnTo>
                  <a:lnTo>
                    <a:pt x="204" y="18"/>
                  </a:lnTo>
                  <a:lnTo>
                    <a:pt x="185" y="16"/>
                  </a:lnTo>
                  <a:lnTo>
                    <a:pt x="181" y="16"/>
                  </a:lnTo>
                  <a:lnTo>
                    <a:pt x="170" y="9"/>
                  </a:lnTo>
                  <a:lnTo>
                    <a:pt x="166" y="9"/>
                  </a:lnTo>
                  <a:lnTo>
                    <a:pt x="142" y="6"/>
                  </a:lnTo>
                  <a:lnTo>
                    <a:pt x="132" y="6"/>
                  </a:lnTo>
                  <a:lnTo>
                    <a:pt x="120" y="10"/>
                  </a:lnTo>
                  <a:lnTo>
                    <a:pt x="113" y="4"/>
                  </a:lnTo>
                  <a:lnTo>
                    <a:pt x="94" y="8"/>
                  </a:lnTo>
                  <a:lnTo>
                    <a:pt x="62" y="0"/>
                  </a:lnTo>
                  <a:lnTo>
                    <a:pt x="56" y="2"/>
                  </a:lnTo>
                  <a:lnTo>
                    <a:pt x="29" y="13"/>
                  </a:lnTo>
                  <a:lnTo>
                    <a:pt x="8" y="37"/>
                  </a:lnTo>
                  <a:lnTo>
                    <a:pt x="0" y="37"/>
                  </a:lnTo>
                  <a:lnTo>
                    <a:pt x="12" y="116"/>
                  </a:lnTo>
                  <a:lnTo>
                    <a:pt x="36" y="134"/>
                  </a:lnTo>
                  <a:lnTo>
                    <a:pt x="62" y="146"/>
                  </a:lnTo>
                  <a:lnTo>
                    <a:pt x="92" y="146"/>
                  </a:lnTo>
                  <a:lnTo>
                    <a:pt x="109" y="170"/>
                  </a:lnTo>
                  <a:lnTo>
                    <a:pt x="98" y="184"/>
                  </a:lnTo>
                  <a:lnTo>
                    <a:pt x="102" y="217"/>
                  </a:lnTo>
                  <a:lnTo>
                    <a:pt x="106" y="220"/>
                  </a:lnTo>
                  <a:lnTo>
                    <a:pt x="102" y="222"/>
                  </a:lnTo>
                  <a:lnTo>
                    <a:pt x="136" y="242"/>
                  </a:lnTo>
                  <a:lnTo>
                    <a:pt x="144" y="264"/>
                  </a:lnTo>
                  <a:lnTo>
                    <a:pt x="198" y="269"/>
                  </a:lnTo>
                  <a:lnTo>
                    <a:pt x="228" y="248"/>
                  </a:lnTo>
                  <a:lnTo>
                    <a:pt x="254" y="228"/>
                  </a:lnTo>
                  <a:lnTo>
                    <a:pt x="268" y="229"/>
                  </a:lnTo>
                  <a:lnTo>
                    <a:pt x="269" y="245"/>
                  </a:lnTo>
                  <a:lnTo>
                    <a:pt x="281" y="240"/>
                  </a:lnTo>
                  <a:lnTo>
                    <a:pt x="281" y="225"/>
                  </a:lnTo>
                  <a:lnTo>
                    <a:pt x="272" y="216"/>
                  </a:lnTo>
                  <a:lnTo>
                    <a:pt x="292" y="153"/>
                  </a:lnTo>
                  <a:lnTo>
                    <a:pt x="314" y="136"/>
                  </a:lnTo>
                  <a:lnTo>
                    <a:pt x="334" y="134"/>
                  </a:lnTo>
                  <a:lnTo>
                    <a:pt x="338" y="125"/>
                  </a:lnTo>
                  <a:lnTo>
                    <a:pt x="342" y="116"/>
                  </a:lnTo>
                  <a:lnTo>
                    <a:pt x="322" y="114"/>
                  </a:lnTo>
                  <a:close/>
                </a:path>
              </a:pathLst>
            </a:custGeom>
            <a:noFill/>
            <a:ln w="15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236" name="Freeform 453">
              <a:extLst>
                <a:ext uri="{FF2B5EF4-FFF2-40B4-BE49-F238E27FC236}">
                  <a16:creationId xmlns:a16="http://schemas.microsoft.com/office/drawing/2014/main" id="{4104673B-458E-CA7F-78AA-39BE42E40619}"/>
                </a:ext>
              </a:extLst>
            </p:cNvPr>
            <p:cNvSpPr>
              <a:spLocks/>
            </p:cNvSpPr>
            <p:nvPr/>
          </p:nvSpPr>
          <p:spPr bwMode="auto">
            <a:xfrm>
              <a:off x="8940800" y="2160588"/>
              <a:ext cx="687388" cy="420688"/>
            </a:xfrm>
            <a:custGeom>
              <a:avLst/>
              <a:gdLst>
                <a:gd name="T0" fmla="*/ 117 w 433"/>
                <a:gd name="T1" fmla="*/ 187 h 265"/>
                <a:gd name="T2" fmla="*/ 136 w 433"/>
                <a:gd name="T3" fmla="*/ 189 h 265"/>
                <a:gd name="T4" fmla="*/ 170 w 433"/>
                <a:gd name="T5" fmla="*/ 192 h 265"/>
                <a:gd name="T6" fmla="*/ 185 w 433"/>
                <a:gd name="T7" fmla="*/ 199 h 265"/>
                <a:gd name="T8" fmla="*/ 208 w 433"/>
                <a:gd name="T9" fmla="*/ 201 h 265"/>
                <a:gd name="T10" fmla="*/ 230 w 433"/>
                <a:gd name="T11" fmla="*/ 185 h 265"/>
                <a:gd name="T12" fmla="*/ 264 w 433"/>
                <a:gd name="T13" fmla="*/ 212 h 265"/>
                <a:gd name="T14" fmla="*/ 288 w 433"/>
                <a:gd name="T15" fmla="*/ 224 h 265"/>
                <a:gd name="T16" fmla="*/ 301 w 433"/>
                <a:gd name="T17" fmla="*/ 237 h 265"/>
                <a:gd name="T18" fmla="*/ 334 w 433"/>
                <a:gd name="T19" fmla="*/ 265 h 265"/>
                <a:gd name="T20" fmla="*/ 360 w 433"/>
                <a:gd name="T21" fmla="*/ 247 h 265"/>
                <a:gd name="T22" fmla="*/ 397 w 433"/>
                <a:gd name="T23" fmla="*/ 237 h 265"/>
                <a:gd name="T24" fmla="*/ 433 w 433"/>
                <a:gd name="T25" fmla="*/ 199 h 265"/>
                <a:gd name="T26" fmla="*/ 395 w 433"/>
                <a:gd name="T27" fmla="*/ 133 h 265"/>
                <a:gd name="T28" fmla="*/ 403 w 433"/>
                <a:gd name="T29" fmla="*/ 80 h 265"/>
                <a:gd name="T30" fmla="*/ 356 w 433"/>
                <a:gd name="T31" fmla="*/ 53 h 265"/>
                <a:gd name="T32" fmla="*/ 321 w 433"/>
                <a:gd name="T33" fmla="*/ 58 h 265"/>
                <a:gd name="T34" fmla="*/ 305 w 433"/>
                <a:gd name="T35" fmla="*/ 41 h 265"/>
                <a:gd name="T36" fmla="*/ 292 w 433"/>
                <a:gd name="T37" fmla="*/ 25 h 265"/>
                <a:gd name="T38" fmla="*/ 256 w 433"/>
                <a:gd name="T39" fmla="*/ 0 h 265"/>
                <a:gd name="T40" fmla="*/ 242 w 433"/>
                <a:gd name="T41" fmla="*/ 8 h 265"/>
                <a:gd name="T42" fmla="*/ 214 w 433"/>
                <a:gd name="T43" fmla="*/ 14 h 265"/>
                <a:gd name="T44" fmla="*/ 202 w 433"/>
                <a:gd name="T45" fmla="*/ 22 h 265"/>
                <a:gd name="T46" fmla="*/ 204 w 433"/>
                <a:gd name="T47" fmla="*/ 100 h 265"/>
                <a:gd name="T48" fmla="*/ 173 w 433"/>
                <a:gd name="T49" fmla="*/ 120 h 265"/>
                <a:gd name="T50" fmla="*/ 160 w 433"/>
                <a:gd name="T51" fmla="*/ 128 h 265"/>
                <a:gd name="T52" fmla="*/ 132 w 433"/>
                <a:gd name="T53" fmla="*/ 108 h 265"/>
                <a:gd name="T54" fmla="*/ 129 w 433"/>
                <a:gd name="T55" fmla="*/ 82 h 265"/>
                <a:gd name="T56" fmla="*/ 96 w 433"/>
                <a:gd name="T57" fmla="*/ 37 h 265"/>
                <a:gd name="T58" fmla="*/ 50 w 433"/>
                <a:gd name="T59" fmla="*/ 56 h 265"/>
                <a:gd name="T60" fmla="*/ 28 w 433"/>
                <a:gd name="T61" fmla="*/ 114 h 265"/>
                <a:gd name="T62" fmla="*/ 6 w 433"/>
                <a:gd name="T63" fmla="*/ 135 h 265"/>
                <a:gd name="T64" fmla="*/ 4 w 433"/>
                <a:gd name="T65" fmla="*/ 220 h 265"/>
                <a:gd name="T66" fmla="*/ 33 w 433"/>
                <a:gd name="T67" fmla="*/ 196 h 265"/>
                <a:gd name="T68" fmla="*/ 66 w 433"/>
                <a:gd name="T69" fmla="*/ 183 h 265"/>
                <a:gd name="T70" fmla="*/ 110 w 433"/>
                <a:gd name="T71" fmla="*/ 188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33" h="265">
                  <a:moveTo>
                    <a:pt x="110" y="188"/>
                  </a:moveTo>
                  <a:lnTo>
                    <a:pt x="117" y="187"/>
                  </a:lnTo>
                  <a:lnTo>
                    <a:pt x="124" y="193"/>
                  </a:lnTo>
                  <a:lnTo>
                    <a:pt x="136" y="189"/>
                  </a:lnTo>
                  <a:lnTo>
                    <a:pt x="146" y="189"/>
                  </a:lnTo>
                  <a:lnTo>
                    <a:pt x="170" y="192"/>
                  </a:lnTo>
                  <a:lnTo>
                    <a:pt x="174" y="192"/>
                  </a:lnTo>
                  <a:lnTo>
                    <a:pt x="185" y="199"/>
                  </a:lnTo>
                  <a:lnTo>
                    <a:pt x="189" y="199"/>
                  </a:lnTo>
                  <a:lnTo>
                    <a:pt x="208" y="201"/>
                  </a:lnTo>
                  <a:lnTo>
                    <a:pt x="222" y="189"/>
                  </a:lnTo>
                  <a:lnTo>
                    <a:pt x="230" y="185"/>
                  </a:lnTo>
                  <a:lnTo>
                    <a:pt x="244" y="209"/>
                  </a:lnTo>
                  <a:lnTo>
                    <a:pt x="264" y="212"/>
                  </a:lnTo>
                  <a:lnTo>
                    <a:pt x="278" y="215"/>
                  </a:lnTo>
                  <a:lnTo>
                    <a:pt x="288" y="224"/>
                  </a:lnTo>
                  <a:lnTo>
                    <a:pt x="288" y="224"/>
                  </a:lnTo>
                  <a:lnTo>
                    <a:pt x="301" y="237"/>
                  </a:lnTo>
                  <a:lnTo>
                    <a:pt x="317" y="257"/>
                  </a:lnTo>
                  <a:lnTo>
                    <a:pt x="334" y="265"/>
                  </a:lnTo>
                  <a:lnTo>
                    <a:pt x="346" y="265"/>
                  </a:lnTo>
                  <a:lnTo>
                    <a:pt x="360" y="247"/>
                  </a:lnTo>
                  <a:lnTo>
                    <a:pt x="395" y="256"/>
                  </a:lnTo>
                  <a:lnTo>
                    <a:pt x="397" y="237"/>
                  </a:lnTo>
                  <a:lnTo>
                    <a:pt x="427" y="208"/>
                  </a:lnTo>
                  <a:lnTo>
                    <a:pt x="433" y="199"/>
                  </a:lnTo>
                  <a:lnTo>
                    <a:pt x="409" y="135"/>
                  </a:lnTo>
                  <a:lnTo>
                    <a:pt x="395" y="133"/>
                  </a:lnTo>
                  <a:lnTo>
                    <a:pt x="407" y="84"/>
                  </a:lnTo>
                  <a:lnTo>
                    <a:pt x="403" y="80"/>
                  </a:lnTo>
                  <a:lnTo>
                    <a:pt x="384" y="61"/>
                  </a:lnTo>
                  <a:lnTo>
                    <a:pt x="356" y="53"/>
                  </a:lnTo>
                  <a:lnTo>
                    <a:pt x="333" y="62"/>
                  </a:lnTo>
                  <a:lnTo>
                    <a:pt x="321" y="58"/>
                  </a:lnTo>
                  <a:lnTo>
                    <a:pt x="314" y="56"/>
                  </a:lnTo>
                  <a:lnTo>
                    <a:pt x="305" y="41"/>
                  </a:lnTo>
                  <a:lnTo>
                    <a:pt x="304" y="28"/>
                  </a:lnTo>
                  <a:lnTo>
                    <a:pt x="292" y="25"/>
                  </a:lnTo>
                  <a:lnTo>
                    <a:pt x="285" y="20"/>
                  </a:lnTo>
                  <a:lnTo>
                    <a:pt x="256" y="0"/>
                  </a:lnTo>
                  <a:lnTo>
                    <a:pt x="248" y="0"/>
                  </a:lnTo>
                  <a:lnTo>
                    <a:pt x="242" y="8"/>
                  </a:lnTo>
                  <a:lnTo>
                    <a:pt x="228" y="10"/>
                  </a:lnTo>
                  <a:lnTo>
                    <a:pt x="214" y="14"/>
                  </a:lnTo>
                  <a:lnTo>
                    <a:pt x="206" y="22"/>
                  </a:lnTo>
                  <a:lnTo>
                    <a:pt x="202" y="22"/>
                  </a:lnTo>
                  <a:lnTo>
                    <a:pt x="204" y="92"/>
                  </a:lnTo>
                  <a:lnTo>
                    <a:pt x="204" y="100"/>
                  </a:lnTo>
                  <a:lnTo>
                    <a:pt x="174" y="118"/>
                  </a:lnTo>
                  <a:lnTo>
                    <a:pt x="173" y="120"/>
                  </a:lnTo>
                  <a:lnTo>
                    <a:pt x="173" y="120"/>
                  </a:lnTo>
                  <a:lnTo>
                    <a:pt x="160" y="128"/>
                  </a:lnTo>
                  <a:lnTo>
                    <a:pt x="153" y="125"/>
                  </a:lnTo>
                  <a:lnTo>
                    <a:pt x="132" y="108"/>
                  </a:lnTo>
                  <a:lnTo>
                    <a:pt x="130" y="90"/>
                  </a:lnTo>
                  <a:lnTo>
                    <a:pt x="129" y="82"/>
                  </a:lnTo>
                  <a:lnTo>
                    <a:pt x="96" y="49"/>
                  </a:lnTo>
                  <a:lnTo>
                    <a:pt x="96" y="37"/>
                  </a:lnTo>
                  <a:lnTo>
                    <a:pt x="74" y="45"/>
                  </a:lnTo>
                  <a:lnTo>
                    <a:pt x="50" y="56"/>
                  </a:lnTo>
                  <a:lnTo>
                    <a:pt x="29" y="92"/>
                  </a:lnTo>
                  <a:lnTo>
                    <a:pt x="28" y="114"/>
                  </a:lnTo>
                  <a:lnTo>
                    <a:pt x="28" y="121"/>
                  </a:lnTo>
                  <a:lnTo>
                    <a:pt x="6" y="135"/>
                  </a:lnTo>
                  <a:lnTo>
                    <a:pt x="0" y="205"/>
                  </a:lnTo>
                  <a:lnTo>
                    <a:pt x="4" y="220"/>
                  </a:lnTo>
                  <a:lnTo>
                    <a:pt x="12" y="220"/>
                  </a:lnTo>
                  <a:lnTo>
                    <a:pt x="33" y="196"/>
                  </a:lnTo>
                  <a:lnTo>
                    <a:pt x="60" y="185"/>
                  </a:lnTo>
                  <a:lnTo>
                    <a:pt x="66" y="183"/>
                  </a:lnTo>
                  <a:lnTo>
                    <a:pt x="98" y="191"/>
                  </a:lnTo>
                  <a:lnTo>
                    <a:pt x="110" y="188"/>
                  </a:lnTo>
                </a:path>
              </a:pathLst>
            </a:custGeom>
            <a:noFill/>
            <a:ln w="15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237" name="Freeform 454">
              <a:extLst>
                <a:ext uri="{FF2B5EF4-FFF2-40B4-BE49-F238E27FC236}">
                  <a16:creationId xmlns:a16="http://schemas.microsoft.com/office/drawing/2014/main" id="{AA4E3426-A584-916F-81C1-BA044E7EE0A2}"/>
                </a:ext>
              </a:extLst>
            </p:cNvPr>
            <p:cNvSpPr>
              <a:spLocks/>
            </p:cNvSpPr>
            <p:nvPr/>
          </p:nvSpPr>
          <p:spPr bwMode="auto">
            <a:xfrm>
              <a:off x="9178925" y="1882775"/>
              <a:ext cx="447675" cy="376238"/>
            </a:xfrm>
            <a:custGeom>
              <a:avLst/>
              <a:gdLst>
                <a:gd name="T0" fmla="*/ 211 w 282"/>
                <a:gd name="T1" fmla="*/ 76 h 237"/>
                <a:gd name="T2" fmla="*/ 234 w 282"/>
                <a:gd name="T3" fmla="*/ 68 h 237"/>
                <a:gd name="T4" fmla="*/ 257 w 282"/>
                <a:gd name="T5" fmla="*/ 71 h 237"/>
                <a:gd name="T6" fmla="*/ 267 w 282"/>
                <a:gd name="T7" fmla="*/ 37 h 237"/>
                <a:gd name="T8" fmla="*/ 282 w 282"/>
                <a:gd name="T9" fmla="*/ 25 h 237"/>
                <a:gd name="T10" fmla="*/ 274 w 282"/>
                <a:gd name="T11" fmla="*/ 15 h 237"/>
                <a:gd name="T12" fmla="*/ 262 w 282"/>
                <a:gd name="T13" fmla="*/ 28 h 237"/>
                <a:gd name="T14" fmla="*/ 200 w 282"/>
                <a:gd name="T15" fmla="*/ 17 h 237"/>
                <a:gd name="T16" fmla="*/ 150 w 282"/>
                <a:gd name="T17" fmla="*/ 0 h 237"/>
                <a:gd name="T18" fmla="*/ 144 w 282"/>
                <a:gd name="T19" fmla="*/ 0 h 237"/>
                <a:gd name="T20" fmla="*/ 35 w 282"/>
                <a:gd name="T21" fmla="*/ 25 h 237"/>
                <a:gd name="T22" fmla="*/ 35 w 282"/>
                <a:gd name="T23" fmla="*/ 37 h 237"/>
                <a:gd name="T24" fmla="*/ 15 w 282"/>
                <a:gd name="T25" fmla="*/ 44 h 237"/>
                <a:gd name="T26" fmla="*/ 0 w 282"/>
                <a:gd name="T27" fmla="*/ 47 h 237"/>
                <a:gd name="T28" fmla="*/ 0 w 282"/>
                <a:gd name="T29" fmla="*/ 123 h 237"/>
                <a:gd name="T30" fmla="*/ 39 w 282"/>
                <a:gd name="T31" fmla="*/ 157 h 237"/>
                <a:gd name="T32" fmla="*/ 50 w 282"/>
                <a:gd name="T33" fmla="*/ 153 h 237"/>
                <a:gd name="T34" fmla="*/ 50 w 282"/>
                <a:gd name="T35" fmla="*/ 139 h 237"/>
                <a:gd name="T36" fmla="*/ 62 w 282"/>
                <a:gd name="T37" fmla="*/ 139 h 237"/>
                <a:gd name="T38" fmla="*/ 67 w 282"/>
                <a:gd name="T39" fmla="*/ 151 h 237"/>
                <a:gd name="T40" fmla="*/ 56 w 282"/>
                <a:gd name="T41" fmla="*/ 161 h 237"/>
                <a:gd name="T42" fmla="*/ 52 w 282"/>
                <a:gd name="T43" fmla="*/ 197 h 237"/>
                <a:gd name="T44" fmla="*/ 56 w 282"/>
                <a:gd name="T45" fmla="*/ 197 h 237"/>
                <a:gd name="T46" fmla="*/ 64 w 282"/>
                <a:gd name="T47" fmla="*/ 189 h 237"/>
                <a:gd name="T48" fmla="*/ 78 w 282"/>
                <a:gd name="T49" fmla="*/ 185 h 237"/>
                <a:gd name="T50" fmla="*/ 92 w 282"/>
                <a:gd name="T51" fmla="*/ 183 h 237"/>
                <a:gd name="T52" fmla="*/ 98 w 282"/>
                <a:gd name="T53" fmla="*/ 175 h 237"/>
                <a:gd name="T54" fmla="*/ 106 w 282"/>
                <a:gd name="T55" fmla="*/ 175 h 237"/>
                <a:gd name="T56" fmla="*/ 124 w 282"/>
                <a:gd name="T57" fmla="*/ 188 h 237"/>
                <a:gd name="T58" fmla="*/ 124 w 282"/>
                <a:gd name="T59" fmla="*/ 188 h 237"/>
                <a:gd name="T60" fmla="*/ 135 w 282"/>
                <a:gd name="T61" fmla="*/ 195 h 237"/>
                <a:gd name="T62" fmla="*/ 142 w 282"/>
                <a:gd name="T63" fmla="*/ 200 h 237"/>
                <a:gd name="T64" fmla="*/ 154 w 282"/>
                <a:gd name="T65" fmla="*/ 203 h 237"/>
                <a:gd name="T66" fmla="*/ 155 w 282"/>
                <a:gd name="T67" fmla="*/ 216 h 237"/>
                <a:gd name="T68" fmla="*/ 164 w 282"/>
                <a:gd name="T69" fmla="*/ 231 h 237"/>
                <a:gd name="T70" fmla="*/ 171 w 282"/>
                <a:gd name="T71" fmla="*/ 233 h 237"/>
                <a:gd name="T72" fmla="*/ 175 w 282"/>
                <a:gd name="T73" fmla="*/ 235 h 237"/>
                <a:gd name="T74" fmla="*/ 183 w 282"/>
                <a:gd name="T75" fmla="*/ 237 h 237"/>
                <a:gd name="T76" fmla="*/ 206 w 282"/>
                <a:gd name="T77" fmla="*/ 228 h 237"/>
                <a:gd name="T78" fmla="*/ 234 w 282"/>
                <a:gd name="T79" fmla="*/ 236 h 237"/>
                <a:gd name="T80" fmla="*/ 245 w 282"/>
                <a:gd name="T81" fmla="*/ 207 h 237"/>
                <a:gd name="T82" fmla="*/ 259 w 282"/>
                <a:gd name="T83" fmla="*/ 201 h 237"/>
                <a:gd name="T84" fmla="*/ 242 w 282"/>
                <a:gd name="T85" fmla="*/ 163 h 237"/>
                <a:gd name="T86" fmla="*/ 231 w 282"/>
                <a:gd name="T87" fmla="*/ 140 h 237"/>
                <a:gd name="T88" fmla="*/ 223 w 282"/>
                <a:gd name="T89" fmla="*/ 137 h 237"/>
                <a:gd name="T90" fmla="*/ 221 w 282"/>
                <a:gd name="T91" fmla="*/ 108 h 237"/>
                <a:gd name="T92" fmla="*/ 207 w 282"/>
                <a:gd name="T93" fmla="*/ 92 h 237"/>
                <a:gd name="T94" fmla="*/ 210 w 282"/>
                <a:gd name="T95" fmla="*/ 84 h 237"/>
                <a:gd name="T96" fmla="*/ 211 w 282"/>
                <a:gd name="T97" fmla="*/ 76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2" h="237">
                  <a:moveTo>
                    <a:pt x="211" y="76"/>
                  </a:moveTo>
                  <a:lnTo>
                    <a:pt x="234" y="68"/>
                  </a:lnTo>
                  <a:lnTo>
                    <a:pt x="257" y="71"/>
                  </a:lnTo>
                  <a:lnTo>
                    <a:pt x="267" y="37"/>
                  </a:lnTo>
                  <a:lnTo>
                    <a:pt x="282" y="25"/>
                  </a:lnTo>
                  <a:lnTo>
                    <a:pt x="274" y="15"/>
                  </a:lnTo>
                  <a:lnTo>
                    <a:pt x="262" y="28"/>
                  </a:lnTo>
                  <a:lnTo>
                    <a:pt x="200" y="17"/>
                  </a:lnTo>
                  <a:lnTo>
                    <a:pt x="150" y="0"/>
                  </a:lnTo>
                  <a:lnTo>
                    <a:pt x="144" y="0"/>
                  </a:lnTo>
                  <a:lnTo>
                    <a:pt x="35" y="25"/>
                  </a:lnTo>
                  <a:lnTo>
                    <a:pt x="35" y="37"/>
                  </a:lnTo>
                  <a:lnTo>
                    <a:pt x="15" y="44"/>
                  </a:lnTo>
                  <a:lnTo>
                    <a:pt x="0" y="47"/>
                  </a:lnTo>
                  <a:lnTo>
                    <a:pt x="0" y="123"/>
                  </a:lnTo>
                  <a:lnTo>
                    <a:pt x="39" y="157"/>
                  </a:lnTo>
                  <a:lnTo>
                    <a:pt x="50" y="153"/>
                  </a:lnTo>
                  <a:lnTo>
                    <a:pt x="50" y="139"/>
                  </a:lnTo>
                  <a:lnTo>
                    <a:pt x="62" y="139"/>
                  </a:lnTo>
                  <a:lnTo>
                    <a:pt x="67" y="151"/>
                  </a:lnTo>
                  <a:lnTo>
                    <a:pt x="56" y="161"/>
                  </a:lnTo>
                  <a:lnTo>
                    <a:pt x="52" y="197"/>
                  </a:lnTo>
                  <a:lnTo>
                    <a:pt x="56" y="197"/>
                  </a:lnTo>
                  <a:lnTo>
                    <a:pt x="64" y="189"/>
                  </a:lnTo>
                  <a:lnTo>
                    <a:pt x="78" y="185"/>
                  </a:lnTo>
                  <a:lnTo>
                    <a:pt x="92" y="183"/>
                  </a:lnTo>
                  <a:lnTo>
                    <a:pt x="98" y="175"/>
                  </a:lnTo>
                  <a:lnTo>
                    <a:pt x="106" y="175"/>
                  </a:lnTo>
                  <a:lnTo>
                    <a:pt x="124" y="188"/>
                  </a:lnTo>
                  <a:lnTo>
                    <a:pt x="124" y="188"/>
                  </a:lnTo>
                  <a:lnTo>
                    <a:pt x="135" y="195"/>
                  </a:lnTo>
                  <a:lnTo>
                    <a:pt x="142" y="200"/>
                  </a:lnTo>
                  <a:lnTo>
                    <a:pt x="154" y="203"/>
                  </a:lnTo>
                  <a:lnTo>
                    <a:pt x="155" y="216"/>
                  </a:lnTo>
                  <a:lnTo>
                    <a:pt x="164" y="231"/>
                  </a:lnTo>
                  <a:lnTo>
                    <a:pt x="171" y="233"/>
                  </a:lnTo>
                  <a:lnTo>
                    <a:pt x="175" y="235"/>
                  </a:lnTo>
                  <a:lnTo>
                    <a:pt x="183" y="237"/>
                  </a:lnTo>
                  <a:lnTo>
                    <a:pt x="206" y="228"/>
                  </a:lnTo>
                  <a:lnTo>
                    <a:pt x="234" y="236"/>
                  </a:lnTo>
                  <a:lnTo>
                    <a:pt x="245" y="207"/>
                  </a:lnTo>
                  <a:lnTo>
                    <a:pt x="259" y="201"/>
                  </a:lnTo>
                  <a:lnTo>
                    <a:pt x="242" y="163"/>
                  </a:lnTo>
                  <a:lnTo>
                    <a:pt x="231" y="140"/>
                  </a:lnTo>
                  <a:lnTo>
                    <a:pt x="223" y="137"/>
                  </a:lnTo>
                  <a:lnTo>
                    <a:pt x="221" y="108"/>
                  </a:lnTo>
                  <a:lnTo>
                    <a:pt x="207" y="92"/>
                  </a:lnTo>
                  <a:lnTo>
                    <a:pt x="210" y="84"/>
                  </a:lnTo>
                  <a:lnTo>
                    <a:pt x="211" y="76"/>
                  </a:lnTo>
                  <a:close/>
                </a:path>
              </a:pathLst>
            </a:custGeom>
            <a:noFill/>
            <a:ln w="15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238" name="Freeform 455">
              <a:extLst>
                <a:ext uri="{FF2B5EF4-FFF2-40B4-BE49-F238E27FC236}">
                  <a16:creationId xmlns:a16="http://schemas.microsoft.com/office/drawing/2014/main" id="{597305E9-5FEE-AD37-D6A4-B68A85A772E3}"/>
                </a:ext>
              </a:extLst>
            </p:cNvPr>
            <p:cNvSpPr>
              <a:spLocks/>
            </p:cNvSpPr>
            <p:nvPr/>
          </p:nvSpPr>
          <p:spPr bwMode="auto">
            <a:xfrm>
              <a:off x="9020175" y="2062163"/>
              <a:ext cx="136525" cy="133350"/>
            </a:xfrm>
            <a:custGeom>
              <a:avLst/>
              <a:gdLst>
                <a:gd name="T0" fmla="*/ 48 w 86"/>
                <a:gd name="T1" fmla="*/ 4 h 84"/>
                <a:gd name="T2" fmla="*/ 42 w 86"/>
                <a:gd name="T3" fmla="*/ 0 h 84"/>
                <a:gd name="T4" fmla="*/ 38 w 86"/>
                <a:gd name="T5" fmla="*/ 6 h 84"/>
                <a:gd name="T6" fmla="*/ 24 w 86"/>
                <a:gd name="T7" fmla="*/ 6 h 84"/>
                <a:gd name="T8" fmla="*/ 18 w 86"/>
                <a:gd name="T9" fmla="*/ 23 h 84"/>
                <a:gd name="T10" fmla="*/ 3 w 86"/>
                <a:gd name="T11" fmla="*/ 10 h 84"/>
                <a:gd name="T12" fmla="*/ 11 w 86"/>
                <a:gd name="T13" fmla="*/ 31 h 84"/>
                <a:gd name="T14" fmla="*/ 0 w 86"/>
                <a:gd name="T15" fmla="*/ 38 h 84"/>
                <a:gd name="T16" fmla="*/ 19 w 86"/>
                <a:gd name="T17" fmla="*/ 54 h 84"/>
                <a:gd name="T18" fmla="*/ 10 w 86"/>
                <a:gd name="T19" fmla="*/ 84 h 84"/>
                <a:gd name="T20" fmla="*/ 27 w 86"/>
                <a:gd name="T21" fmla="*/ 76 h 84"/>
                <a:gd name="T22" fmla="*/ 27 w 86"/>
                <a:gd name="T23" fmla="*/ 55 h 84"/>
                <a:gd name="T24" fmla="*/ 32 w 86"/>
                <a:gd name="T25" fmla="*/ 46 h 84"/>
                <a:gd name="T26" fmla="*/ 52 w 86"/>
                <a:gd name="T27" fmla="*/ 44 h 84"/>
                <a:gd name="T28" fmla="*/ 86 w 86"/>
                <a:gd name="T29" fmla="*/ 19 h 84"/>
                <a:gd name="T30" fmla="*/ 68 w 86"/>
                <a:gd name="T31" fmla="*/ 3 h 84"/>
                <a:gd name="T32" fmla="*/ 48 w 86"/>
                <a:gd name="T33" fmla="*/ 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6" h="84">
                  <a:moveTo>
                    <a:pt x="48" y="4"/>
                  </a:moveTo>
                  <a:lnTo>
                    <a:pt x="42" y="0"/>
                  </a:lnTo>
                  <a:lnTo>
                    <a:pt x="38" y="6"/>
                  </a:lnTo>
                  <a:lnTo>
                    <a:pt x="24" y="6"/>
                  </a:lnTo>
                  <a:lnTo>
                    <a:pt x="18" y="23"/>
                  </a:lnTo>
                  <a:lnTo>
                    <a:pt x="3" y="10"/>
                  </a:lnTo>
                  <a:lnTo>
                    <a:pt x="11" y="31"/>
                  </a:lnTo>
                  <a:lnTo>
                    <a:pt x="0" y="38"/>
                  </a:lnTo>
                  <a:lnTo>
                    <a:pt x="19" y="54"/>
                  </a:lnTo>
                  <a:lnTo>
                    <a:pt x="10" y="84"/>
                  </a:lnTo>
                  <a:lnTo>
                    <a:pt x="27" y="76"/>
                  </a:lnTo>
                  <a:lnTo>
                    <a:pt x="27" y="55"/>
                  </a:lnTo>
                  <a:lnTo>
                    <a:pt x="32" y="46"/>
                  </a:lnTo>
                  <a:lnTo>
                    <a:pt x="52" y="44"/>
                  </a:lnTo>
                  <a:lnTo>
                    <a:pt x="86" y="19"/>
                  </a:lnTo>
                  <a:lnTo>
                    <a:pt x="68" y="3"/>
                  </a:lnTo>
                  <a:lnTo>
                    <a:pt x="48" y="4"/>
                  </a:lnTo>
                  <a:close/>
                </a:path>
              </a:pathLst>
            </a:custGeom>
            <a:noFill/>
            <a:ln w="15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239" name="Freeform 456">
              <a:extLst>
                <a:ext uri="{FF2B5EF4-FFF2-40B4-BE49-F238E27FC236}">
                  <a16:creationId xmlns:a16="http://schemas.microsoft.com/office/drawing/2014/main" id="{045F0764-69D3-F5CA-17AE-AE42B0714050}"/>
                </a:ext>
              </a:extLst>
            </p:cNvPr>
            <p:cNvSpPr>
              <a:spLocks/>
            </p:cNvSpPr>
            <p:nvPr/>
          </p:nvSpPr>
          <p:spPr bwMode="auto">
            <a:xfrm>
              <a:off x="9042400" y="1979613"/>
              <a:ext cx="96838" cy="69850"/>
            </a:xfrm>
            <a:custGeom>
              <a:avLst/>
              <a:gdLst>
                <a:gd name="T0" fmla="*/ 22 w 61"/>
                <a:gd name="T1" fmla="*/ 26 h 44"/>
                <a:gd name="T2" fmla="*/ 28 w 61"/>
                <a:gd name="T3" fmla="*/ 44 h 44"/>
                <a:gd name="T4" fmla="*/ 61 w 61"/>
                <a:gd name="T5" fmla="*/ 27 h 44"/>
                <a:gd name="T6" fmla="*/ 49 w 61"/>
                <a:gd name="T7" fmla="*/ 7 h 44"/>
                <a:gd name="T8" fmla="*/ 40 w 61"/>
                <a:gd name="T9" fmla="*/ 7 h 44"/>
                <a:gd name="T10" fmla="*/ 36 w 61"/>
                <a:gd name="T11" fmla="*/ 0 h 44"/>
                <a:gd name="T12" fmla="*/ 20 w 61"/>
                <a:gd name="T13" fmla="*/ 18 h 44"/>
                <a:gd name="T14" fmla="*/ 0 w 61"/>
                <a:gd name="T15" fmla="*/ 18 h 44"/>
                <a:gd name="T16" fmla="*/ 2 w 61"/>
                <a:gd name="T17" fmla="*/ 27 h 44"/>
                <a:gd name="T18" fmla="*/ 22 w 61"/>
                <a:gd name="T19" fmla="*/ 2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44">
                  <a:moveTo>
                    <a:pt x="22" y="26"/>
                  </a:moveTo>
                  <a:lnTo>
                    <a:pt x="28" y="44"/>
                  </a:lnTo>
                  <a:lnTo>
                    <a:pt x="61" y="27"/>
                  </a:lnTo>
                  <a:lnTo>
                    <a:pt x="49" y="7"/>
                  </a:lnTo>
                  <a:lnTo>
                    <a:pt x="40" y="7"/>
                  </a:lnTo>
                  <a:lnTo>
                    <a:pt x="36" y="0"/>
                  </a:lnTo>
                  <a:lnTo>
                    <a:pt x="20" y="18"/>
                  </a:lnTo>
                  <a:lnTo>
                    <a:pt x="0" y="18"/>
                  </a:lnTo>
                  <a:lnTo>
                    <a:pt x="2" y="27"/>
                  </a:lnTo>
                  <a:lnTo>
                    <a:pt x="22" y="26"/>
                  </a:lnTo>
                  <a:close/>
                </a:path>
              </a:pathLst>
            </a:custGeom>
            <a:noFill/>
            <a:ln w="15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grpSp>
          <p:nvGrpSpPr>
            <p:cNvPr id="240" name="Grupa 239">
              <a:extLst>
                <a:ext uri="{FF2B5EF4-FFF2-40B4-BE49-F238E27FC236}">
                  <a16:creationId xmlns:a16="http://schemas.microsoft.com/office/drawing/2014/main" id="{39D98F28-7FCE-AC62-AB61-9649E74DD847}"/>
                </a:ext>
              </a:extLst>
            </p:cNvPr>
            <p:cNvGrpSpPr/>
            <p:nvPr/>
          </p:nvGrpSpPr>
          <p:grpSpPr>
            <a:xfrm>
              <a:off x="9020175" y="1882775"/>
              <a:ext cx="606425" cy="376237"/>
              <a:chOff x="9020175" y="1882775"/>
              <a:chExt cx="606425" cy="376237"/>
            </a:xfrm>
          </p:grpSpPr>
          <p:sp>
            <p:nvSpPr>
              <p:cNvPr id="288" name="Freeform 87">
                <a:extLst>
                  <a:ext uri="{FF2B5EF4-FFF2-40B4-BE49-F238E27FC236}">
                    <a16:creationId xmlns:a16="http://schemas.microsoft.com/office/drawing/2014/main" id="{884A2220-B324-6751-F046-0443D307B0EF}"/>
                  </a:ext>
                </a:extLst>
              </p:cNvPr>
              <p:cNvSpPr>
                <a:spLocks/>
              </p:cNvSpPr>
              <p:nvPr/>
            </p:nvSpPr>
            <p:spPr bwMode="auto">
              <a:xfrm>
                <a:off x="9137650" y="2043112"/>
                <a:ext cx="33338" cy="30163"/>
              </a:xfrm>
              <a:custGeom>
                <a:avLst/>
                <a:gdLst>
                  <a:gd name="T0" fmla="*/ 1 w 21"/>
                  <a:gd name="T1" fmla="*/ 0 h 19"/>
                  <a:gd name="T2" fmla="*/ 0 w 21"/>
                  <a:gd name="T3" fmla="*/ 7 h 19"/>
                  <a:gd name="T4" fmla="*/ 9 w 21"/>
                  <a:gd name="T5" fmla="*/ 19 h 19"/>
                  <a:gd name="T6" fmla="*/ 21 w 21"/>
                  <a:gd name="T7" fmla="*/ 15 h 19"/>
                  <a:gd name="T8" fmla="*/ 13 w 21"/>
                  <a:gd name="T9" fmla="*/ 2 h 19"/>
                  <a:gd name="T10" fmla="*/ 1 w 21"/>
                  <a:gd name="T11" fmla="*/ 0 h 19"/>
                </a:gdLst>
                <a:ahLst/>
                <a:cxnLst>
                  <a:cxn ang="0">
                    <a:pos x="T0" y="T1"/>
                  </a:cxn>
                  <a:cxn ang="0">
                    <a:pos x="T2" y="T3"/>
                  </a:cxn>
                  <a:cxn ang="0">
                    <a:pos x="T4" y="T5"/>
                  </a:cxn>
                  <a:cxn ang="0">
                    <a:pos x="T6" y="T7"/>
                  </a:cxn>
                  <a:cxn ang="0">
                    <a:pos x="T8" y="T9"/>
                  </a:cxn>
                  <a:cxn ang="0">
                    <a:pos x="T10" y="T11"/>
                  </a:cxn>
                </a:cxnLst>
                <a:rect l="0" t="0" r="r" b="b"/>
                <a:pathLst>
                  <a:path w="21" h="19">
                    <a:moveTo>
                      <a:pt x="1" y="0"/>
                    </a:moveTo>
                    <a:lnTo>
                      <a:pt x="0" y="7"/>
                    </a:lnTo>
                    <a:lnTo>
                      <a:pt x="9" y="19"/>
                    </a:lnTo>
                    <a:lnTo>
                      <a:pt x="21" y="15"/>
                    </a:lnTo>
                    <a:lnTo>
                      <a:pt x="13" y="2"/>
                    </a:lnTo>
                    <a:lnTo>
                      <a:pt x="1" y="0"/>
                    </a:lnTo>
                    <a:close/>
                  </a:path>
                </a:pathLst>
              </a:custGeom>
              <a:solidFill>
                <a:srgbClr val="E306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grpSp>
            <p:nvGrpSpPr>
              <p:cNvPr id="289" name="Grupa 288">
                <a:extLst>
                  <a:ext uri="{FF2B5EF4-FFF2-40B4-BE49-F238E27FC236}">
                    <a16:creationId xmlns:a16="http://schemas.microsoft.com/office/drawing/2014/main" id="{CE1264AE-DA54-53B5-C20E-9EF29AF9840E}"/>
                  </a:ext>
                </a:extLst>
              </p:cNvPr>
              <p:cNvGrpSpPr/>
              <p:nvPr/>
            </p:nvGrpSpPr>
            <p:grpSpPr>
              <a:xfrm>
                <a:off x="9020175" y="1882775"/>
                <a:ext cx="606425" cy="376237"/>
                <a:chOff x="9020175" y="1882775"/>
                <a:chExt cx="606425" cy="376237"/>
              </a:xfrm>
            </p:grpSpPr>
            <p:sp>
              <p:nvSpPr>
                <p:cNvPr id="290" name="Freeform 81">
                  <a:extLst>
                    <a:ext uri="{FF2B5EF4-FFF2-40B4-BE49-F238E27FC236}">
                      <a16:creationId xmlns:a16="http://schemas.microsoft.com/office/drawing/2014/main" id="{C6F91F38-1D26-FCB4-8C6F-5F59D0B77FC6}"/>
                    </a:ext>
                  </a:extLst>
                </p:cNvPr>
                <p:cNvSpPr>
                  <a:spLocks/>
                </p:cNvSpPr>
                <p:nvPr/>
              </p:nvSpPr>
              <p:spPr bwMode="auto">
                <a:xfrm>
                  <a:off x="9451975" y="2182812"/>
                  <a:ext cx="115888" cy="76200"/>
                </a:xfrm>
                <a:custGeom>
                  <a:avLst/>
                  <a:gdLst>
                    <a:gd name="T0" fmla="*/ 6 w 73"/>
                    <a:gd name="T1" fmla="*/ 24 h 48"/>
                    <a:gd name="T2" fmla="*/ 0 w 73"/>
                    <a:gd name="T3" fmla="*/ 8 h 48"/>
                    <a:gd name="T4" fmla="*/ 11 w 73"/>
                    <a:gd name="T5" fmla="*/ 0 h 48"/>
                    <a:gd name="T6" fmla="*/ 55 w 73"/>
                    <a:gd name="T7" fmla="*/ 8 h 48"/>
                    <a:gd name="T8" fmla="*/ 53 w 73"/>
                    <a:gd name="T9" fmla="*/ 15 h 48"/>
                    <a:gd name="T10" fmla="*/ 73 w 73"/>
                    <a:gd name="T11" fmla="*/ 18 h 48"/>
                    <a:gd name="T12" fmla="*/ 62 w 73"/>
                    <a:gd name="T13" fmla="*/ 47 h 48"/>
                    <a:gd name="T14" fmla="*/ 34 w 73"/>
                    <a:gd name="T15" fmla="*/ 39 h 48"/>
                    <a:gd name="T16" fmla="*/ 11 w 73"/>
                    <a:gd name="T17" fmla="*/ 48 h 48"/>
                    <a:gd name="T18" fmla="*/ 3 w 73"/>
                    <a:gd name="T19" fmla="*/ 46 h 48"/>
                    <a:gd name="T20" fmla="*/ 6 w 73"/>
                    <a:gd name="T21" fmla="*/ 2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3" h="48">
                      <a:moveTo>
                        <a:pt x="6" y="24"/>
                      </a:moveTo>
                      <a:lnTo>
                        <a:pt x="0" y="8"/>
                      </a:lnTo>
                      <a:lnTo>
                        <a:pt x="11" y="0"/>
                      </a:lnTo>
                      <a:lnTo>
                        <a:pt x="55" y="8"/>
                      </a:lnTo>
                      <a:lnTo>
                        <a:pt x="53" y="15"/>
                      </a:lnTo>
                      <a:lnTo>
                        <a:pt x="73" y="18"/>
                      </a:lnTo>
                      <a:lnTo>
                        <a:pt x="62" y="47"/>
                      </a:lnTo>
                      <a:lnTo>
                        <a:pt x="34" y="39"/>
                      </a:lnTo>
                      <a:lnTo>
                        <a:pt x="11" y="48"/>
                      </a:lnTo>
                      <a:lnTo>
                        <a:pt x="3" y="46"/>
                      </a:lnTo>
                      <a:lnTo>
                        <a:pt x="6" y="24"/>
                      </a:lnTo>
                      <a:close/>
                    </a:path>
                  </a:pathLst>
                </a:custGeom>
                <a:solidFill>
                  <a:srgbClr val="E306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291" name="Freeform 84">
                  <a:extLst>
                    <a:ext uri="{FF2B5EF4-FFF2-40B4-BE49-F238E27FC236}">
                      <a16:creationId xmlns:a16="http://schemas.microsoft.com/office/drawing/2014/main" id="{209268E4-C074-0F1B-BEE2-722C0F7AED90}"/>
                    </a:ext>
                  </a:extLst>
                </p:cNvPr>
                <p:cNvSpPr>
                  <a:spLocks/>
                </p:cNvSpPr>
                <p:nvPr/>
              </p:nvSpPr>
              <p:spPr bwMode="auto">
                <a:xfrm>
                  <a:off x="9178925" y="1882775"/>
                  <a:ext cx="447675" cy="373063"/>
                </a:xfrm>
                <a:custGeom>
                  <a:avLst/>
                  <a:gdLst>
                    <a:gd name="T0" fmla="*/ 210 w 282"/>
                    <a:gd name="T1" fmla="*/ 84 h 235"/>
                    <a:gd name="T2" fmla="*/ 207 w 282"/>
                    <a:gd name="T3" fmla="*/ 92 h 235"/>
                    <a:gd name="T4" fmla="*/ 221 w 282"/>
                    <a:gd name="T5" fmla="*/ 108 h 235"/>
                    <a:gd name="T6" fmla="*/ 223 w 282"/>
                    <a:gd name="T7" fmla="*/ 137 h 235"/>
                    <a:gd name="T8" fmla="*/ 231 w 282"/>
                    <a:gd name="T9" fmla="*/ 140 h 235"/>
                    <a:gd name="T10" fmla="*/ 242 w 282"/>
                    <a:gd name="T11" fmla="*/ 163 h 235"/>
                    <a:gd name="T12" fmla="*/ 259 w 282"/>
                    <a:gd name="T13" fmla="*/ 201 h 235"/>
                    <a:gd name="T14" fmla="*/ 245 w 282"/>
                    <a:gd name="T15" fmla="*/ 207 h 235"/>
                    <a:gd name="T16" fmla="*/ 225 w 282"/>
                    <a:gd name="T17" fmla="*/ 204 h 235"/>
                    <a:gd name="T18" fmla="*/ 227 w 282"/>
                    <a:gd name="T19" fmla="*/ 197 h 235"/>
                    <a:gd name="T20" fmla="*/ 183 w 282"/>
                    <a:gd name="T21" fmla="*/ 189 h 235"/>
                    <a:gd name="T22" fmla="*/ 172 w 282"/>
                    <a:gd name="T23" fmla="*/ 197 h 235"/>
                    <a:gd name="T24" fmla="*/ 178 w 282"/>
                    <a:gd name="T25" fmla="*/ 213 h 235"/>
                    <a:gd name="T26" fmla="*/ 175 w 282"/>
                    <a:gd name="T27" fmla="*/ 235 h 235"/>
                    <a:gd name="T28" fmla="*/ 171 w 282"/>
                    <a:gd name="T29" fmla="*/ 233 h 235"/>
                    <a:gd name="T30" fmla="*/ 164 w 282"/>
                    <a:gd name="T31" fmla="*/ 231 h 235"/>
                    <a:gd name="T32" fmla="*/ 155 w 282"/>
                    <a:gd name="T33" fmla="*/ 216 h 235"/>
                    <a:gd name="T34" fmla="*/ 154 w 282"/>
                    <a:gd name="T35" fmla="*/ 203 h 235"/>
                    <a:gd name="T36" fmla="*/ 142 w 282"/>
                    <a:gd name="T37" fmla="*/ 200 h 235"/>
                    <a:gd name="T38" fmla="*/ 135 w 282"/>
                    <a:gd name="T39" fmla="*/ 195 h 235"/>
                    <a:gd name="T40" fmla="*/ 124 w 282"/>
                    <a:gd name="T41" fmla="*/ 188 h 235"/>
                    <a:gd name="T42" fmla="*/ 106 w 282"/>
                    <a:gd name="T43" fmla="*/ 175 h 235"/>
                    <a:gd name="T44" fmla="*/ 98 w 282"/>
                    <a:gd name="T45" fmla="*/ 175 h 235"/>
                    <a:gd name="T46" fmla="*/ 92 w 282"/>
                    <a:gd name="T47" fmla="*/ 183 h 235"/>
                    <a:gd name="T48" fmla="*/ 78 w 282"/>
                    <a:gd name="T49" fmla="*/ 185 h 235"/>
                    <a:gd name="T50" fmla="*/ 64 w 282"/>
                    <a:gd name="T51" fmla="*/ 189 h 235"/>
                    <a:gd name="T52" fmla="*/ 56 w 282"/>
                    <a:gd name="T53" fmla="*/ 197 h 235"/>
                    <a:gd name="T54" fmla="*/ 52 w 282"/>
                    <a:gd name="T55" fmla="*/ 197 h 235"/>
                    <a:gd name="T56" fmla="*/ 56 w 282"/>
                    <a:gd name="T57" fmla="*/ 161 h 235"/>
                    <a:gd name="T58" fmla="*/ 67 w 282"/>
                    <a:gd name="T59" fmla="*/ 151 h 235"/>
                    <a:gd name="T60" fmla="*/ 62 w 282"/>
                    <a:gd name="T61" fmla="*/ 139 h 235"/>
                    <a:gd name="T62" fmla="*/ 50 w 282"/>
                    <a:gd name="T63" fmla="*/ 139 h 235"/>
                    <a:gd name="T64" fmla="*/ 50 w 282"/>
                    <a:gd name="T65" fmla="*/ 153 h 235"/>
                    <a:gd name="T66" fmla="*/ 39 w 282"/>
                    <a:gd name="T67" fmla="*/ 157 h 235"/>
                    <a:gd name="T68" fmla="*/ 0 w 282"/>
                    <a:gd name="T69" fmla="*/ 123 h 235"/>
                    <a:gd name="T70" fmla="*/ 0 w 282"/>
                    <a:gd name="T71" fmla="*/ 47 h 235"/>
                    <a:gd name="T72" fmla="*/ 15 w 282"/>
                    <a:gd name="T73" fmla="*/ 44 h 235"/>
                    <a:gd name="T74" fmla="*/ 35 w 282"/>
                    <a:gd name="T75" fmla="*/ 37 h 235"/>
                    <a:gd name="T76" fmla="*/ 35 w 282"/>
                    <a:gd name="T77" fmla="*/ 25 h 235"/>
                    <a:gd name="T78" fmla="*/ 144 w 282"/>
                    <a:gd name="T79" fmla="*/ 0 h 235"/>
                    <a:gd name="T80" fmla="*/ 150 w 282"/>
                    <a:gd name="T81" fmla="*/ 0 h 235"/>
                    <a:gd name="T82" fmla="*/ 200 w 282"/>
                    <a:gd name="T83" fmla="*/ 17 h 235"/>
                    <a:gd name="T84" fmla="*/ 262 w 282"/>
                    <a:gd name="T85" fmla="*/ 28 h 235"/>
                    <a:gd name="T86" fmla="*/ 274 w 282"/>
                    <a:gd name="T87" fmla="*/ 15 h 235"/>
                    <a:gd name="T88" fmla="*/ 282 w 282"/>
                    <a:gd name="T89" fmla="*/ 25 h 235"/>
                    <a:gd name="T90" fmla="*/ 267 w 282"/>
                    <a:gd name="T91" fmla="*/ 37 h 235"/>
                    <a:gd name="T92" fmla="*/ 257 w 282"/>
                    <a:gd name="T93" fmla="*/ 71 h 235"/>
                    <a:gd name="T94" fmla="*/ 234 w 282"/>
                    <a:gd name="T95" fmla="*/ 68 h 235"/>
                    <a:gd name="T96" fmla="*/ 211 w 282"/>
                    <a:gd name="T97" fmla="*/ 76 h 235"/>
                    <a:gd name="T98" fmla="*/ 210 w 282"/>
                    <a:gd name="T99" fmla="*/ 84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2" h="235">
                      <a:moveTo>
                        <a:pt x="210" y="84"/>
                      </a:moveTo>
                      <a:lnTo>
                        <a:pt x="207" y="92"/>
                      </a:lnTo>
                      <a:lnTo>
                        <a:pt x="221" y="108"/>
                      </a:lnTo>
                      <a:lnTo>
                        <a:pt x="223" y="137"/>
                      </a:lnTo>
                      <a:lnTo>
                        <a:pt x="231" y="140"/>
                      </a:lnTo>
                      <a:lnTo>
                        <a:pt x="242" y="163"/>
                      </a:lnTo>
                      <a:lnTo>
                        <a:pt x="259" y="201"/>
                      </a:lnTo>
                      <a:lnTo>
                        <a:pt x="245" y="207"/>
                      </a:lnTo>
                      <a:lnTo>
                        <a:pt x="225" y="204"/>
                      </a:lnTo>
                      <a:lnTo>
                        <a:pt x="227" y="197"/>
                      </a:lnTo>
                      <a:lnTo>
                        <a:pt x="183" y="189"/>
                      </a:lnTo>
                      <a:lnTo>
                        <a:pt x="172" y="197"/>
                      </a:lnTo>
                      <a:lnTo>
                        <a:pt x="178" y="213"/>
                      </a:lnTo>
                      <a:lnTo>
                        <a:pt x="175" y="235"/>
                      </a:lnTo>
                      <a:lnTo>
                        <a:pt x="171" y="233"/>
                      </a:lnTo>
                      <a:lnTo>
                        <a:pt x="164" y="231"/>
                      </a:lnTo>
                      <a:lnTo>
                        <a:pt x="155" y="216"/>
                      </a:lnTo>
                      <a:lnTo>
                        <a:pt x="154" y="203"/>
                      </a:lnTo>
                      <a:lnTo>
                        <a:pt x="142" y="200"/>
                      </a:lnTo>
                      <a:lnTo>
                        <a:pt x="135" y="195"/>
                      </a:lnTo>
                      <a:lnTo>
                        <a:pt x="124" y="188"/>
                      </a:lnTo>
                      <a:lnTo>
                        <a:pt x="106" y="175"/>
                      </a:lnTo>
                      <a:lnTo>
                        <a:pt x="98" y="175"/>
                      </a:lnTo>
                      <a:lnTo>
                        <a:pt x="92" y="183"/>
                      </a:lnTo>
                      <a:lnTo>
                        <a:pt x="78" y="185"/>
                      </a:lnTo>
                      <a:lnTo>
                        <a:pt x="64" y="189"/>
                      </a:lnTo>
                      <a:lnTo>
                        <a:pt x="56" y="197"/>
                      </a:lnTo>
                      <a:lnTo>
                        <a:pt x="52" y="197"/>
                      </a:lnTo>
                      <a:lnTo>
                        <a:pt x="56" y="161"/>
                      </a:lnTo>
                      <a:lnTo>
                        <a:pt x="67" y="151"/>
                      </a:lnTo>
                      <a:lnTo>
                        <a:pt x="62" y="139"/>
                      </a:lnTo>
                      <a:lnTo>
                        <a:pt x="50" y="139"/>
                      </a:lnTo>
                      <a:lnTo>
                        <a:pt x="50" y="153"/>
                      </a:lnTo>
                      <a:lnTo>
                        <a:pt x="39" y="157"/>
                      </a:lnTo>
                      <a:lnTo>
                        <a:pt x="0" y="123"/>
                      </a:lnTo>
                      <a:lnTo>
                        <a:pt x="0" y="47"/>
                      </a:lnTo>
                      <a:lnTo>
                        <a:pt x="15" y="44"/>
                      </a:lnTo>
                      <a:lnTo>
                        <a:pt x="35" y="37"/>
                      </a:lnTo>
                      <a:lnTo>
                        <a:pt x="35" y="25"/>
                      </a:lnTo>
                      <a:lnTo>
                        <a:pt x="144" y="0"/>
                      </a:lnTo>
                      <a:lnTo>
                        <a:pt x="150" y="0"/>
                      </a:lnTo>
                      <a:lnTo>
                        <a:pt x="200" y="17"/>
                      </a:lnTo>
                      <a:lnTo>
                        <a:pt x="262" y="28"/>
                      </a:lnTo>
                      <a:lnTo>
                        <a:pt x="274" y="15"/>
                      </a:lnTo>
                      <a:lnTo>
                        <a:pt x="282" y="25"/>
                      </a:lnTo>
                      <a:lnTo>
                        <a:pt x="267" y="37"/>
                      </a:lnTo>
                      <a:lnTo>
                        <a:pt x="257" y="71"/>
                      </a:lnTo>
                      <a:lnTo>
                        <a:pt x="234" y="68"/>
                      </a:lnTo>
                      <a:lnTo>
                        <a:pt x="211" y="76"/>
                      </a:lnTo>
                      <a:lnTo>
                        <a:pt x="210" y="84"/>
                      </a:lnTo>
                      <a:close/>
                    </a:path>
                  </a:pathLst>
                </a:custGeom>
                <a:solidFill>
                  <a:srgbClr val="E306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292" name="Freeform 85">
                  <a:extLst>
                    <a:ext uri="{FF2B5EF4-FFF2-40B4-BE49-F238E27FC236}">
                      <a16:creationId xmlns:a16="http://schemas.microsoft.com/office/drawing/2014/main" id="{CA07508C-821F-56BC-03DA-FBE9A251E8E6}"/>
                    </a:ext>
                  </a:extLst>
                </p:cNvPr>
                <p:cNvSpPr>
                  <a:spLocks/>
                </p:cNvSpPr>
                <p:nvPr/>
              </p:nvSpPr>
              <p:spPr bwMode="auto">
                <a:xfrm>
                  <a:off x="9020175" y="2062162"/>
                  <a:ext cx="136525" cy="133350"/>
                </a:xfrm>
                <a:custGeom>
                  <a:avLst/>
                  <a:gdLst>
                    <a:gd name="T0" fmla="*/ 48 w 86"/>
                    <a:gd name="T1" fmla="*/ 4 h 84"/>
                    <a:gd name="T2" fmla="*/ 42 w 86"/>
                    <a:gd name="T3" fmla="*/ 0 h 84"/>
                    <a:gd name="T4" fmla="*/ 38 w 86"/>
                    <a:gd name="T5" fmla="*/ 6 h 84"/>
                    <a:gd name="T6" fmla="*/ 24 w 86"/>
                    <a:gd name="T7" fmla="*/ 6 h 84"/>
                    <a:gd name="T8" fmla="*/ 18 w 86"/>
                    <a:gd name="T9" fmla="*/ 23 h 84"/>
                    <a:gd name="T10" fmla="*/ 3 w 86"/>
                    <a:gd name="T11" fmla="*/ 10 h 84"/>
                    <a:gd name="T12" fmla="*/ 11 w 86"/>
                    <a:gd name="T13" fmla="*/ 31 h 84"/>
                    <a:gd name="T14" fmla="*/ 0 w 86"/>
                    <a:gd name="T15" fmla="*/ 38 h 84"/>
                    <a:gd name="T16" fmla="*/ 19 w 86"/>
                    <a:gd name="T17" fmla="*/ 54 h 84"/>
                    <a:gd name="T18" fmla="*/ 10 w 86"/>
                    <a:gd name="T19" fmla="*/ 84 h 84"/>
                    <a:gd name="T20" fmla="*/ 27 w 86"/>
                    <a:gd name="T21" fmla="*/ 76 h 84"/>
                    <a:gd name="T22" fmla="*/ 27 w 86"/>
                    <a:gd name="T23" fmla="*/ 55 h 84"/>
                    <a:gd name="T24" fmla="*/ 32 w 86"/>
                    <a:gd name="T25" fmla="*/ 46 h 84"/>
                    <a:gd name="T26" fmla="*/ 52 w 86"/>
                    <a:gd name="T27" fmla="*/ 44 h 84"/>
                    <a:gd name="T28" fmla="*/ 86 w 86"/>
                    <a:gd name="T29" fmla="*/ 19 h 84"/>
                    <a:gd name="T30" fmla="*/ 68 w 86"/>
                    <a:gd name="T31" fmla="*/ 3 h 84"/>
                    <a:gd name="T32" fmla="*/ 48 w 86"/>
                    <a:gd name="T33" fmla="*/ 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6" h="84">
                      <a:moveTo>
                        <a:pt x="48" y="4"/>
                      </a:moveTo>
                      <a:lnTo>
                        <a:pt x="42" y="0"/>
                      </a:lnTo>
                      <a:lnTo>
                        <a:pt x="38" y="6"/>
                      </a:lnTo>
                      <a:lnTo>
                        <a:pt x="24" y="6"/>
                      </a:lnTo>
                      <a:lnTo>
                        <a:pt x="18" y="23"/>
                      </a:lnTo>
                      <a:lnTo>
                        <a:pt x="3" y="10"/>
                      </a:lnTo>
                      <a:lnTo>
                        <a:pt x="11" y="31"/>
                      </a:lnTo>
                      <a:lnTo>
                        <a:pt x="0" y="38"/>
                      </a:lnTo>
                      <a:lnTo>
                        <a:pt x="19" y="54"/>
                      </a:lnTo>
                      <a:lnTo>
                        <a:pt x="10" y="84"/>
                      </a:lnTo>
                      <a:lnTo>
                        <a:pt x="27" y="76"/>
                      </a:lnTo>
                      <a:lnTo>
                        <a:pt x="27" y="55"/>
                      </a:lnTo>
                      <a:lnTo>
                        <a:pt x="32" y="46"/>
                      </a:lnTo>
                      <a:lnTo>
                        <a:pt x="52" y="44"/>
                      </a:lnTo>
                      <a:lnTo>
                        <a:pt x="86" y="19"/>
                      </a:lnTo>
                      <a:lnTo>
                        <a:pt x="68" y="3"/>
                      </a:lnTo>
                      <a:lnTo>
                        <a:pt x="48" y="4"/>
                      </a:lnTo>
                      <a:close/>
                    </a:path>
                  </a:pathLst>
                </a:custGeom>
                <a:solidFill>
                  <a:srgbClr val="E306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293" name="Freeform 86">
                  <a:extLst>
                    <a:ext uri="{FF2B5EF4-FFF2-40B4-BE49-F238E27FC236}">
                      <a16:creationId xmlns:a16="http://schemas.microsoft.com/office/drawing/2014/main" id="{BD04A338-0701-F9B2-6D7F-4319A5680E85}"/>
                    </a:ext>
                  </a:extLst>
                </p:cNvPr>
                <p:cNvSpPr>
                  <a:spLocks/>
                </p:cNvSpPr>
                <p:nvPr/>
              </p:nvSpPr>
              <p:spPr bwMode="auto">
                <a:xfrm>
                  <a:off x="9042400" y="1979612"/>
                  <a:ext cx="96838" cy="69850"/>
                </a:xfrm>
                <a:custGeom>
                  <a:avLst/>
                  <a:gdLst>
                    <a:gd name="T0" fmla="*/ 22 w 61"/>
                    <a:gd name="T1" fmla="*/ 26 h 44"/>
                    <a:gd name="T2" fmla="*/ 28 w 61"/>
                    <a:gd name="T3" fmla="*/ 44 h 44"/>
                    <a:gd name="T4" fmla="*/ 61 w 61"/>
                    <a:gd name="T5" fmla="*/ 27 h 44"/>
                    <a:gd name="T6" fmla="*/ 49 w 61"/>
                    <a:gd name="T7" fmla="*/ 7 h 44"/>
                    <a:gd name="T8" fmla="*/ 40 w 61"/>
                    <a:gd name="T9" fmla="*/ 7 h 44"/>
                    <a:gd name="T10" fmla="*/ 36 w 61"/>
                    <a:gd name="T11" fmla="*/ 0 h 44"/>
                    <a:gd name="T12" fmla="*/ 20 w 61"/>
                    <a:gd name="T13" fmla="*/ 18 h 44"/>
                    <a:gd name="T14" fmla="*/ 0 w 61"/>
                    <a:gd name="T15" fmla="*/ 18 h 44"/>
                    <a:gd name="T16" fmla="*/ 2 w 61"/>
                    <a:gd name="T17" fmla="*/ 27 h 44"/>
                    <a:gd name="T18" fmla="*/ 22 w 61"/>
                    <a:gd name="T19" fmla="*/ 2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44">
                      <a:moveTo>
                        <a:pt x="22" y="26"/>
                      </a:moveTo>
                      <a:lnTo>
                        <a:pt x="28" y="44"/>
                      </a:lnTo>
                      <a:lnTo>
                        <a:pt x="61" y="27"/>
                      </a:lnTo>
                      <a:lnTo>
                        <a:pt x="49" y="7"/>
                      </a:lnTo>
                      <a:lnTo>
                        <a:pt x="40" y="7"/>
                      </a:lnTo>
                      <a:lnTo>
                        <a:pt x="36" y="0"/>
                      </a:lnTo>
                      <a:lnTo>
                        <a:pt x="20" y="18"/>
                      </a:lnTo>
                      <a:lnTo>
                        <a:pt x="0" y="18"/>
                      </a:lnTo>
                      <a:lnTo>
                        <a:pt x="2" y="27"/>
                      </a:lnTo>
                      <a:lnTo>
                        <a:pt x="22" y="26"/>
                      </a:lnTo>
                      <a:close/>
                    </a:path>
                  </a:pathLst>
                </a:custGeom>
                <a:solidFill>
                  <a:srgbClr val="E306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294" name="Freeform 457">
                  <a:extLst>
                    <a:ext uri="{FF2B5EF4-FFF2-40B4-BE49-F238E27FC236}">
                      <a16:creationId xmlns:a16="http://schemas.microsoft.com/office/drawing/2014/main" id="{4C4C9068-05DD-D3C0-E7FC-4B3EEEEC7AE6}"/>
                    </a:ext>
                  </a:extLst>
                </p:cNvPr>
                <p:cNvSpPr>
                  <a:spLocks/>
                </p:cNvSpPr>
                <p:nvPr/>
              </p:nvSpPr>
              <p:spPr bwMode="auto">
                <a:xfrm>
                  <a:off x="9137650" y="2043113"/>
                  <a:ext cx="33338" cy="30163"/>
                </a:xfrm>
                <a:custGeom>
                  <a:avLst/>
                  <a:gdLst>
                    <a:gd name="T0" fmla="*/ 1 w 21"/>
                    <a:gd name="T1" fmla="*/ 0 h 19"/>
                    <a:gd name="T2" fmla="*/ 0 w 21"/>
                    <a:gd name="T3" fmla="*/ 7 h 19"/>
                    <a:gd name="T4" fmla="*/ 9 w 21"/>
                    <a:gd name="T5" fmla="*/ 19 h 19"/>
                    <a:gd name="T6" fmla="*/ 21 w 21"/>
                    <a:gd name="T7" fmla="*/ 15 h 19"/>
                    <a:gd name="T8" fmla="*/ 13 w 21"/>
                    <a:gd name="T9" fmla="*/ 2 h 19"/>
                    <a:gd name="T10" fmla="*/ 1 w 21"/>
                    <a:gd name="T11" fmla="*/ 0 h 19"/>
                  </a:gdLst>
                  <a:ahLst/>
                  <a:cxnLst>
                    <a:cxn ang="0">
                      <a:pos x="T0" y="T1"/>
                    </a:cxn>
                    <a:cxn ang="0">
                      <a:pos x="T2" y="T3"/>
                    </a:cxn>
                    <a:cxn ang="0">
                      <a:pos x="T4" y="T5"/>
                    </a:cxn>
                    <a:cxn ang="0">
                      <a:pos x="T6" y="T7"/>
                    </a:cxn>
                    <a:cxn ang="0">
                      <a:pos x="T8" y="T9"/>
                    </a:cxn>
                    <a:cxn ang="0">
                      <a:pos x="T10" y="T11"/>
                    </a:cxn>
                  </a:cxnLst>
                  <a:rect l="0" t="0" r="r" b="b"/>
                  <a:pathLst>
                    <a:path w="21" h="19">
                      <a:moveTo>
                        <a:pt x="1" y="0"/>
                      </a:moveTo>
                      <a:lnTo>
                        <a:pt x="0" y="7"/>
                      </a:lnTo>
                      <a:lnTo>
                        <a:pt x="9" y="19"/>
                      </a:lnTo>
                      <a:lnTo>
                        <a:pt x="21" y="15"/>
                      </a:lnTo>
                      <a:lnTo>
                        <a:pt x="13" y="2"/>
                      </a:lnTo>
                      <a:lnTo>
                        <a:pt x="1" y="0"/>
                      </a:lnTo>
                      <a:close/>
                    </a:path>
                  </a:pathLst>
                </a:custGeom>
                <a:noFill/>
                <a:ln w="15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grpSp>
        </p:grpSp>
        <p:sp>
          <p:nvSpPr>
            <p:cNvPr id="241" name="Freeform 458">
              <a:extLst>
                <a:ext uri="{FF2B5EF4-FFF2-40B4-BE49-F238E27FC236}">
                  <a16:creationId xmlns:a16="http://schemas.microsoft.com/office/drawing/2014/main" id="{B5C45A25-5952-83FB-2A2B-D75827008D2B}"/>
                </a:ext>
              </a:extLst>
            </p:cNvPr>
            <p:cNvSpPr>
              <a:spLocks/>
            </p:cNvSpPr>
            <p:nvPr/>
          </p:nvSpPr>
          <p:spPr bwMode="auto">
            <a:xfrm>
              <a:off x="7459663" y="4979988"/>
              <a:ext cx="204788" cy="393700"/>
            </a:xfrm>
            <a:custGeom>
              <a:avLst/>
              <a:gdLst>
                <a:gd name="T0" fmla="*/ 110 w 129"/>
                <a:gd name="T1" fmla="*/ 22 h 248"/>
                <a:gd name="T2" fmla="*/ 113 w 129"/>
                <a:gd name="T3" fmla="*/ 12 h 248"/>
                <a:gd name="T4" fmla="*/ 101 w 129"/>
                <a:gd name="T5" fmla="*/ 11 h 248"/>
                <a:gd name="T6" fmla="*/ 86 w 129"/>
                <a:gd name="T7" fmla="*/ 0 h 248"/>
                <a:gd name="T8" fmla="*/ 70 w 129"/>
                <a:gd name="T9" fmla="*/ 23 h 248"/>
                <a:gd name="T10" fmla="*/ 60 w 129"/>
                <a:gd name="T11" fmla="*/ 23 h 248"/>
                <a:gd name="T12" fmla="*/ 57 w 129"/>
                <a:gd name="T13" fmla="*/ 32 h 248"/>
                <a:gd name="T14" fmla="*/ 22 w 129"/>
                <a:gd name="T15" fmla="*/ 42 h 248"/>
                <a:gd name="T16" fmla="*/ 8 w 129"/>
                <a:gd name="T17" fmla="*/ 28 h 248"/>
                <a:gd name="T18" fmla="*/ 0 w 129"/>
                <a:gd name="T19" fmla="*/ 47 h 248"/>
                <a:gd name="T20" fmla="*/ 2 w 129"/>
                <a:gd name="T21" fmla="*/ 67 h 248"/>
                <a:gd name="T22" fmla="*/ 13 w 129"/>
                <a:gd name="T23" fmla="*/ 64 h 248"/>
                <a:gd name="T24" fmla="*/ 21 w 129"/>
                <a:gd name="T25" fmla="*/ 112 h 248"/>
                <a:gd name="T26" fmla="*/ 10 w 129"/>
                <a:gd name="T27" fmla="*/ 123 h 248"/>
                <a:gd name="T28" fmla="*/ 21 w 129"/>
                <a:gd name="T29" fmla="*/ 143 h 248"/>
                <a:gd name="T30" fmla="*/ 5 w 129"/>
                <a:gd name="T31" fmla="*/ 187 h 248"/>
                <a:gd name="T32" fmla="*/ 4 w 129"/>
                <a:gd name="T33" fmla="*/ 216 h 248"/>
                <a:gd name="T34" fmla="*/ 0 w 129"/>
                <a:gd name="T35" fmla="*/ 228 h 248"/>
                <a:gd name="T36" fmla="*/ 6 w 129"/>
                <a:gd name="T37" fmla="*/ 242 h 248"/>
                <a:gd name="T38" fmla="*/ 18 w 129"/>
                <a:gd name="T39" fmla="*/ 226 h 248"/>
                <a:gd name="T40" fmla="*/ 21 w 129"/>
                <a:gd name="T41" fmla="*/ 247 h 248"/>
                <a:gd name="T42" fmla="*/ 30 w 129"/>
                <a:gd name="T43" fmla="*/ 239 h 248"/>
                <a:gd name="T44" fmla="*/ 40 w 129"/>
                <a:gd name="T45" fmla="*/ 248 h 248"/>
                <a:gd name="T46" fmla="*/ 56 w 129"/>
                <a:gd name="T47" fmla="*/ 235 h 248"/>
                <a:gd name="T48" fmla="*/ 58 w 129"/>
                <a:gd name="T49" fmla="*/ 206 h 248"/>
                <a:gd name="T50" fmla="*/ 100 w 129"/>
                <a:gd name="T51" fmla="*/ 224 h 248"/>
                <a:gd name="T52" fmla="*/ 113 w 129"/>
                <a:gd name="T53" fmla="*/ 164 h 248"/>
                <a:gd name="T54" fmla="*/ 114 w 129"/>
                <a:gd name="T55" fmla="*/ 100 h 248"/>
                <a:gd name="T56" fmla="*/ 129 w 129"/>
                <a:gd name="T57" fmla="*/ 84 h 248"/>
                <a:gd name="T58" fmla="*/ 121 w 129"/>
                <a:gd name="T59" fmla="*/ 44 h 248"/>
                <a:gd name="T60" fmla="*/ 110 w 129"/>
                <a:gd name="T61" fmla="*/ 22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29" h="248">
                  <a:moveTo>
                    <a:pt x="110" y="22"/>
                  </a:moveTo>
                  <a:lnTo>
                    <a:pt x="113" y="12"/>
                  </a:lnTo>
                  <a:lnTo>
                    <a:pt x="101" y="11"/>
                  </a:lnTo>
                  <a:lnTo>
                    <a:pt x="86" y="0"/>
                  </a:lnTo>
                  <a:lnTo>
                    <a:pt x="70" y="23"/>
                  </a:lnTo>
                  <a:lnTo>
                    <a:pt x="60" y="23"/>
                  </a:lnTo>
                  <a:lnTo>
                    <a:pt x="57" y="32"/>
                  </a:lnTo>
                  <a:lnTo>
                    <a:pt x="22" y="42"/>
                  </a:lnTo>
                  <a:lnTo>
                    <a:pt x="8" y="28"/>
                  </a:lnTo>
                  <a:lnTo>
                    <a:pt x="0" y="47"/>
                  </a:lnTo>
                  <a:lnTo>
                    <a:pt x="2" y="67"/>
                  </a:lnTo>
                  <a:lnTo>
                    <a:pt x="13" y="64"/>
                  </a:lnTo>
                  <a:lnTo>
                    <a:pt x="21" y="112"/>
                  </a:lnTo>
                  <a:lnTo>
                    <a:pt x="10" y="123"/>
                  </a:lnTo>
                  <a:lnTo>
                    <a:pt x="21" y="143"/>
                  </a:lnTo>
                  <a:lnTo>
                    <a:pt x="5" y="187"/>
                  </a:lnTo>
                  <a:lnTo>
                    <a:pt x="4" y="216"/>
                  </a:lnTo>
                  <a:lnTo>
                    <a:pt x="0" y="228"/>
                  </a:lnTo>
                  <a:lnTo>
                    <a:pt x="6" y="242"/>
                  </a:lnTo>
                  <a:lnTo>
                    <a:pt x="18" y="226"/>
                  </a:lnTo>
                  <a:lnTo>
                    <a:pt x="21" y="247"/>
                  </a:lnTo>
                  <a:lnTo>
                    <a:pt x="30" y="239"/>
                  </a:lnTo>
                  <a:lnTo>
                    <a:pt x="40" y="248"/>
                  </a:lnTo>
                  <a:lnTo>
                    <a:pt x="56" y="235"/>
                  </a:lnTo>
                  <a:lnTo>
                    <a:pt x="58" y="206"/>
                  </a:lnTo>
                  <a:lnTo>
                    <a:pt x="100" y="224"/>
                  </a:lnTo>
                  <a:lnTo>
                    <a:pt x="113" y="164"/>
                  </a:lnTo>
                  <a:lnTo>
                    <a:pt x="114" y="100"/>
                  </a:lnTo>
                  <a:lnTo>
                    <a:pt x="129" y="84"/>
                  </a:lnTo>
                  <a:lnTo>
                    <a:pt x="121" y="44"/>
                  </a:lnTo>
                  <a:lnTo>
                    <a:pt x="110" y="22"/>
                  </a:lnTo>
                  <a:close/>
                </a:path>
              </a:pathLst>
            </a:custGeom>
            <a:noFill/>
            <a:ln w="15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242" name="Freeform 459">
              <a:extLst>
                <a:ext uri="{FF2B5EF4-FFF2-40B4-BE49-F238E27FC236}">
                  <a16:creationId xmlns:a16="http://schemas.microsoft.com/office/drawing/2014/main" id="{674BA015-0F6D-F60F-4A80-BB408DFECBB6}"/>
                </a:ext>
              </a:extLst>
            </p:cNvPr>
            <p:cNvSpPr>
              <a:spLocks/>
            </p:cNvSpPr>
            <p:nvPr/>
          </p:nvSpPr>
          <p:spPr bwMode="auto">
            <a:xfrm>
              <a:off x="7988300" y="5521325"/>
              <a:ext cx="407988" cy="260350"/>
            </a:xfrm>
            <a:custGeom>
              <a:avLst/>
              <a:gdLst>
                <a:gd name="T0" fmla="*/ 221 w 257"/>
                <a:gd name="T1" fmla="*/ 8 h 164"/>
                <a:gd name="T2" fmla="*/ 191 w 257"/>
                <a:gd name="T3" fmla="*/ 5 h 164"/>
                <a:gd name="T4" fmla="*/ 170 w 257"/>
                <a:gd name="T5" fmla="*/ 13 h 164"/>
                <a:gd name="T6" fmla="*/ 104 w 257"/>
                <a:gd name="T7" fmla="*/ 18 h 164"/>
                <a:gd name="T8" fmla="*/ 76 w 257"/>
                <a:gd name="T9" fmla="*/ 2 h 164"/>
                <a:gd name="T10" fmla="*/ 58 w 257"/>
                <a:gd name="T11" fmla="*/ 2 h 164"/>
                <a:gd name="T12" fmla="*/ 42 w 257"/>
                <a:gd name="T13" fmla="*/ 17 h 164"/>
                <a:gd name="T14" fmla="*/ 27 w 257"/>
                <a:gd name="T15" fmla="*/ 2 h 164"/>
                <a:gd name="T16" fmla="*/ 8 w 257"/>
                <a:gd name="T17" fmla="*/ 12 h 164"/>
                <a:gd name="T18" fmla="*/ 0 w 257"/>
                <a:gd name="T19" fmla="*/ 46 h 164"/>
                <a:gd name="T20" fmla="*/ 20 w 257"/>
                <a:gd name="T21" fmla="*/ 66 h 164"/>
                <a:gd name="T22" fmla="*/ 124 w 257"/>
                <a:gd name="T23" fmla="*/ 117 h 164"/>
                <a:gd name="T24" fmla="*/ 143 w 257"/>
                <a:gd name="T25" fmla="*/ 118 h 164"/>
                <a:gd name="T26" fmla="*/ 184 w 257"/>
                <a:gd name="T27" fmla="*/ 156 h 164"/>
                <a:gd name="T28" fmla="*/ 222 w 257"/>
                <a:gd name="T29" fmla="*/ 164 h 164"/>
                <a:gd name="T30" fmla="*/ 223 w 257"/>
                <a:gd name="T31" fmla="*/ 145 h 164"/>
                <a:gd name="T32" fmla="*/ 239 w 257"/>
                <a:gd name="T33" fmla="*/ 128 h 164"/>
                <a:gd name="T34" fmla="*/ 222 w 257"/>
                <a:gd name="T35" fmla="*/ 78 h 164"/>
                <a:gd name="T36" fmla="*/ 257 w 257"/>
                <a:gd name="T37" fmla="*/ 0 h 164"/>
                <a:gd name="T38" fmla="*/ 221 w 257"/>
                <a:gd name="T39" fmla="*/ 8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7" h="164">
                  <a:moveTo>
                    <a:pt x="221" y="8"/>
                  </a:moveTo>
                  <a:lnTo>
                    <a:pt x="191" y="5"/>
                  </a:lnTo>
                  <a:lnTo>
                    <a:pt x="170" y="13"/>
                  </a:lnTo>
                  <a:lnTo>
                    <a:pt x="104" y="18"/>
                  </a:lnTo>
                  <a:lnTo>
                    <a:pt x="76" y="2"/>
                  </a:lnTo>
                  <a:lnTo>
                    <a:pt x="58" y="2"/>
                  </a:lnTo>
                  <a:lnTo>
                    <a:pt x="42" y="17"/>
                  </a:lnTo>
                  <a:lnTo>
                    <a:pt x="27" y="2"/>
                  </a:lnTo>
                  <a:lnTo>
                    <a:pt x="8" y="12"/>
                  </a:lnTo>
                  <a:lnTo>
                    <a:pt x="0" y="46"/>
                  </a:lnTo>
                  <a:lnTo>
                    <a:pt x="20" y="66"/>
                  </a:lnTo>
                  <a:lnTo>
                    <a:pt x="124" y="117"/>
                  </a:lnTo>
                  <a:lnTo>
                    <a:pt x="143" y="118"/>
                  </a:lnTo>
                  <a:lnTo>
                    <a:pt x="184" y="156"/>
                  </a:lnTo>
                  <a:lnTo>
                    <a:pt x="222" y="164"/>
                  </a:lnTo>
                  <a:lnTo>
                    <a:pt x="223" y="145"/>
                  </a:lnTo>
                  <a:lnTo>
                    <a:pt x="239" y="128"/>
                  </a:lnTo>
                  <a:lnTo>
                    <a:pt x="222" y="78"/>
                  </a:lnTo>
                  <a:lnTo>
                    <a:pt x="257" y="0"/>
                  </a:lnTo>
                  <a:lnTo>
                    <a:pt x="221" y="8"/>
                  </a:lnTo>
                  <a:close/>
                </a:path>
              </a:pathLst>
            </a:custGeom>
            <a:noFill/>
            <a:ln w="15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243" name="Freeform 460">
              <a:extLst>
                <a:ext uri="{FF2B5EF4-FFF2-40B4-BE49-F238E27FC236}">
                  <a16:creationId xmlns:a16="http://schemas.microsoft.com/office/drawing/2014/main" id="{E8718125-DEAD-2018-339F-5F0EA1269D4E}"/>
                </a:ext>
              </a:extLst>
            </p:cNvPr>
            <p:cNvSpPr>
              <a:spLocks/>
            </p:cNvSpPr>
            <p:nvPr/>
          </p:nvSpPr>
          <p:spPr bwMode="auto">
            <a:xfrm>
              <a:off x="7359650" y="4049713"/>
              <a:ext cx="1419225" cy="1519238"/>
            </a:xfrm>
            <a:custGeom>
              <a:avLst/>
              <a:gdLst>
                <a:gd name="T0" fmla="*/ 831 w 894"/>
                <a:gd name="T1" fmla="*/ 657 h 957"/>
                <a:gd name="T2" fmla="*/ 682 w 894"/>
                <a:gd name="T3" fmla="*/ 566 h 957"/>
                <a:gd name="T4" fmla="*/ 695 w 894"/>
                <a:gd name="T5" fmla="*/ 537 h 957"/>
                <a:gd name="T6" fmla="*/ 604 w 894"/>
                <a:gd name="T7" fmla="*/ 525 h 957"/>
                <a:gd name="T8" fmla="*/ 532 w 894"/>
                <a:gd name="T9" fmla="*/ 441 h 957"/>
                <a:gd name="T10" fmla="*/ 450 w 894"/>
                <a:gd name="T11" fmla="*/ 327 h 957"/>
                <a:gd name="T12" fmla="*/ 423 w 894"/>
                <a:gd name="T13" fmla="*/ 307 h 957"/>
                <a:gd name="T14" fmla="*/ 412 w 894"/>
                <a:gd name="T15" fmla="*/ 231 h 957"/>
                <a:gd name="T16" fmla="*/ 426 w 894"/>
                <a:gd name="T17" fmla="*/ 212 h 957"/>
                <a:gd name="T18" fmla="*/ 406 w 894"/>
                <a:gd name="T19" fmla="*/ 168 h 957"/>
                <a:gd name="T20" fmla="*/ 522 w 894"/>
                <a:gd name="T21" fmla="*/ 151 h 957"/>
                <a:gd name="T22" fmla="*/ 511 w 894"/>
                <a:gd name="T23" fmla="*/ 120 h 957"/>
                <a:gd name="T24" fmla="*/ 516 w 894"/>
                <a:gd name="T25" fmla="*/ 86 h 957"/>
                <a:gd name="T26" fmla="*/ 516 w 894"/>
                <a:gd name="T27" fmla="*/ 56 h 957"/>
                <a:gd name="T28" fmla="*/ 412 w 894"/>
                <a:gd name="T29" fmla="*/ 18 h 957"/>
                <a:gd name="T30" fmla="*/ 348 w 894"/>
                <a:gd name="T31" fmla="*/ 2 h 957"/>
                <a:gd name="T32" fmla="*/ 288 w 894"/>
                <a:gd name="T33" fmla="*/ 0 h 957"/>
                <a:gd name="T34" fmla="*/ 284 w 894"/>
                <a:gd name="T35" fmla="*/ 42 h 957"/>
                <a:gd name="T36" fmla="*/ 258 w 894"/>
                <a:gd name="T37" fmla="*/ 44 h 957"/>
                <a:gd name="T38" fmla="*/ 221 w 894"/>
                <a:gd name="T39" fmla="*/ 60 h 957"/>
                <a:gd name="T40" fmla="*/ 199 w 894"/>
                <a:gd name="T41" fmla="*/ 43 h 957"/>
                <a:gd name="T42" fmla="*/ 164 w 894"/>
                <a:gd name="T43" fmla="*/ 92 h 957"/>
                <a:gd name="T44" fmla="*/ 143 w 894"/>
                <a:gd name="T45" fmla="*/ 40 h 957"/>
                <a:gd name="T46" fmla="*/ 117 w 894"/>
                <a:gd name="T47" fmla="*/ 54 h 957"/>
                <a:gd name="T48" fmla="*/ 91 w 894"/>
                <a:gd name="T49" fmla="*/ 94 h 957"/>
                <a:gd name="T50" fmla="*/ 15 w 894"/>
                <a:gd name="T51" fmla="*/ 95 h 957"/>
                <a:gd name="T52" fmla="*/ 0 w 894"/>
                <a:gd name="T53" fmla="*/ 167 h 957"/>
                <a:gd name="T54" fmla="*/ 17 w 894"/>
                <a:gd name="T55" fmla="*/ 203 h 957"/>
                <a:gd name="T56" fmla="*/ 7 w 894"/>
                <a:gd name="T57" fmla="*/ 233 h 957"/>
                <a:gd name="T58" fmla="*/ 44 w 894"/>
                <a:gd name="T59" fmla="*/ 279 h 957"/>
                <a:gd name="T60" fmla="*/ 65 w 894"/>
                <a:gd name="T61" fmla="*/ 283 h 957"/>
                <a:gd name="T62" fmla="*/ 48 w 894"/>
                <a:gd name="T63" fmla="*/ 305 h 957"/>
                <a:gd name="T64" fmla="*/ 92 w 894"/>
                <a:gd name="T65" fmla="*/ 305 h 957"/>
                <a:gd name="T66" fmla="*/ 207 w 894"/>
                <a:gd name="T67" fmla="*/ 287 h 957"/>
                <a:gd name="T68" fmla="*/ 259 w 894"/>
                <a:gd name="T69" fmla="*/ 335 h 957"/>
                <a:gd name="T70" fmla="*/ 344 w 894"/>
                <a:gd name="T71" fmla="*/ 497 h 957"/>
                <a:gd name="T72" fmla="*/ 460 w 894"/>
                <a:gd name="T73" fmla="*/ 605 h 957"/>
                <a:gd name="T74" fmla="*/ 519 w 894"/>
                <a:gd name="T75" fmla="*/ 613 h 957"/>
                <a:gd name="T76" fmla="*/ 566 w 894"/>
                <a:gd name="T77" fmla="*/ 660 h 957"/>
                <a:gd name="T78" fmla="*/ 596 w 894"/>
                <a:gd name="T79" fmla="*/ 672 h 957"/>
                <a:gd name="T80" fmla="*/ 603 w 894"/>
                <a:gd name="T81" fmla="*/ 710 h 957"/>
                <a:gd name="T82" fmla="*/ 659 w 894"/>
                <a:gd name="T83" fmla="*/ 730 h 957"/>
                <a:gd name="T84" fmla="*/ 675 w 894"/>
                <a:gd name="T85" fmla="*/ 748 h 957"/>
                <a:gd name="T86" fmla="*/ 691 w 894"/>
                <a:gd name="T87" fmla="*/ 796 h 957"/>
                <a:gd name="T88" fmla="*/ 701 w 894"/>
                <a:gd name="T89" fmla="*/ 875 h 957"/>
                <a:gd name="T90" fmla="*/ 667 w 894"/>
                <a:gd name="T91" fmla="*/ 937 h 957"/>
                <a:gd name="T92" fmla="*/ 702 w 894"/>
                <a:gd name="T93" fmla="*/ 957 h 957"/>
                <a:gd name="T94" fmla="*/ 743 w 894"/>
                <a:gd name="T95" fmla="*/ 899 h 957"/>
                <a:gd name="T96" fmla="*/ 771 w 894"/>
                <a:gd name="T97" fmla="*/ 848 h 957"/>
                <a:gd name="T98" fmla="*/ 789 w 894"/>
                <a:gd name="T99" fmla="*/ 796 h 957"/>
                <a:gd name="T100" fmla="*/ 733 w 894"/>
                <a:gd name="T101" fmla="*/ 750 h 957"/>
                <a:gd name="T102" fmla="*/ 769 w 894"/>
                <a:gd name="T103" fmla="*/ 696 h 957"/>
                <a:gd name="T104" fmla="*/ 793 w 894"/>
                <a:gd name="T105" fmla="*/ 694 h 957"/>
                <a:gd name="T106" fmla="*/ 851 w 894"/>
                <a:gd name="T107" fmla="*/ 734 h 957"/>
                <a:gd name="T108" fmla="*/ 894 w 894"/>
                <a:gd name="T109" fmla="*/ 720 h 9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94" h="957">
                  <a:moveTo>
                    <a:pt x="883" y="698"/>
                  </a:moveTo>
                  <a:lnTo>
                    <a:pt x="831" y="657"/>
                  </a:lnTo>
                  <a:lnTo>
                    <a:pt x="683" y="584"/>
                  </a:lnTo>
                  <a:lnTo>
                    <a:pt x="682" y="566"/>
                  </a:lnTo>
                  <a:lnTo>
                    <a:pt x="705" y="554"/>
                  </a:lnTo>
                  <a:lnTo>
                    <a:pt x="695" y="537"/>
                  </a:lnTo>
                  <a:lnTo>
                    <a:pt x="625" y="537"/>
                  </a:lnTo>
                  <a:lnTo>
                    <a:pt x="604" y="525"/>
                  </a:lnTo>
                  <a:lnTo>
                    <a:pt x="543" y="477"/>
                  </a:lnTo>
                  <a:lnTo>
                    <a:pt x="532" y="441"/>
                  </a:lnTo>
                  <a:lnTo>
                    <a:pt x="504" y="367"/>
                  </a:lnTo>
                  <a:lnTo>
                    <a:pt x="450" y="327"/>
                  </a:lnTo>
                  <a:lnTo>
                    <a:pt x="428" y="311"/>
                  </a:lnTo>
                  <a:lnTo>
                    <a:pt x="423" y="307"/>
                  </a:lnTo>
                  <a:lnTo>
                    <a:pt x="411" y="279"/>
                  </a:lnTo>
                  <a:lnTo>
                    <a:pt x="412" y="231"/>
                  </a:lnTo>
                  <a:lnTo>
                    <a:pt x="424" y="230"/>
                  </a:lnTo>
                  <a:lnTo>
                    <a:pt x="426" y="212"/>
                  </a:lnTo>
                  <a:lnTo>
                    <a:pt x="406" y="183"/>
                  </a:lnTo>
                  <a:lnTo>
                    <a:pt x="406" y="168"/>
                  </a:lnTo>
                  <a:lnTo>
                    <a:pt x="506" y="136"/>
                  </a:lnTo>
                  <a:lnTo>
                    <a:pt x="522" y="151"/>
                  </a:lnTo>
                  <a:lnTo>
                    <a:pt x="530" y="147"/>
                  </a:lnTo>
                  <a:lnTo>
                    <a:pt x="511" y="120"/>
                  </a:lnTo>
                  <a:lnTo>
                    <a:pt x="507" y="100"/>
                  </a:lnTo>
                  <a:lnTo>
                    <a:pt x="516" y="86"/>
                  </a:lnTo>
                  <a:lnTo>
                    <a:pt x="503" y="76"/>
                  </a:lnTo>
                  <a:lnTo>
                    <a:pt x="516" y="56"/>
                  </a:lnTo>
                  <a:lnTo>
                    <a:pt x="431" y="40"/>
                  </a:lnTo>
                  <a:lnTo>
                    <a:pt x="412" y="18"/>
                  </a:lnTo>
                  <a:lnTo>
                    <a:pt x="412" y="0"/>
                  </a:lnTo>
                  <a:lnTo>
                    <a:pt x="348" y="2"/>
                  </a:lnTo>
                  <a:lnTo>
                    <a:pt x="331" y="22"/>
                  </a:lnTo>
                  <a:lnTo>
                    <a:pt x="288" y="0"/>
                  </a:lnTo>
                  <a:lnTo>
                    <a:pt x="291" y="15"/>
                  </a:lnTo>
                  <a:lnTo>
                    <a:pt x="284" y="42"/>
                  </a:lnTo>
                  <a:lnTo>
                    <a:pt x="267" y="36"/>
                  </a:lnTo>
                  <a:lnTo>
                    <a:pt x="258" y="44"/>
                  </a:lnTo>
                  <a:lnTo>
                    <a:pt x="258" y="72"/>
                  </a:lnTo>
                  <a:lnTo>
                    <a:pt x="221" y="60"/>
                  </a:lnTo>
                  <a:lnTo>
                    <a:pt x="213" y="43"/>
                  </a:lnTo>
                  <a:lnTo>
                    <a:pt x="199" y="43"/>
                  </a:lnTo>
                  <a:lnTo>
                    <a:pt x="175" y="108"/>
                  </a:lnTo>
                  <a:lnTo>
                    <a:pt x="164" y="92"/>
                  </a:lnTo>
                  <a:lnTo>
                    <a:pt x="137" y="59"/>
                  </a:lnTo>
                  <a:lnTo>
                    <a:pt x="143" y="40"/>
                  </a:lnTo>
                  <a:lnTo>
                    <a:pt x="132" y="40"/>
                  </a:lnTo>
                  <a:lnTo>
                    <a:pt x="117" y="54"/>
                  </a:lnTo>
                  <a:lnTo>
                    <a:pt x="108" y="79"/>
                  </a:lnTo>
                  <a:lnTo>
                    <a:pt x="91" y="94"/>
                  </a:lnTo>
                  <a:lnTo>
                    <a:pt x="31" y="92"/>
                  </a:lnTo>
                  <a:lnTo>
                    <a:pt x="15" y="95"/>
                  </a:lnTo>
                  <a:lnTo>
                    <a:pt x="36" y="156"/>
                  </a:lnTo>
                  <a:lnTo>
                    <a:pt x="0" y="167"/>
                  </a:lnTo>
                  <a:lnTo>
                    <a:pt x="1" y="190"/>
                  </a:lnTo>
                  <a:lnTo>
                    <a:pt x="17" y="203"/>
                  </a:lnTo>
                  <a:lnTo>
                    <a:pt x="20" y="216"/>
                  </a:lnTo>
                  <a:lnTo>
                    <a:pt x="7" y="233"/>
                  </a:lnTo>
                  <a:lnTo>
                    <a:pt x="8" y="253"/>
                  </a:lnTo>
                  <a:lnTo>
                    <a:pt x="44" y="279"/>
                  </a:lnTo>
                  <a:lnTo>
                    <a:pt x="59" y="275"/>
                  </a:lnTo>
                  <a:lnTo>
                    <a:pt x="65" y="283"/>
                  </a:lnTo>
                  <a:lnTo>
                    <a:pt x="65" y="283"/>
                  </a:lnTo>
                  <a:lnTo>
                    <a:pt x="48" y="305"/>
                  </a:lnTo>
                  <a:lnTo>
                    <a:pt x="53" y="314"/>
                  </a:lnTo>
                  <a:lnTo>
                    <a:pt x="92" y="305"/>
                  </a:lnTo>
                  <a:lnTo>
                    <a:pt x="151" y="257"/>
                  </a:lnTo>
                  <a:lnTo>
                    <a:pt x="207" y="287"/>
                  </a:lnTo>
                  <a:lnTo>
                    <a:pt x="244" y="306"/>
                  </a:lnTo>
                  <a:lnTo>
                    <a:pt x="259" y="335"/>
                  </a:lnTo>
                  <a:lnTo>
                    <a:pt x="272" y="415"/>
                  </a:lnTo>
                  <a:lnTo>
                    <a:pt x="344" y="497"/>
                  </a:lnTo>
                  <a:lnTo>
                    <a:pt x="426" y="580"/>
                  </a:lnTo>
                  <a:lnTo>
                    <a:pt x="460" y="605"/>
                  </a:lnTo>
                  <a:lnTo>
                    <a:pt x="514" y="606"/>
                  </a:lnTo>
                  <a:lnTo>
                    <a:pt x="519" y="613"/>
                  </a:lnTo>
                  <a:lnTo>
                    <a:pt x="534" y="652"/>
                  </a:lnTo>
                  <a:lnTo>
                    <a:pt x="566" y="660"/>
                  </a:lnTo>
                  <a:lnTo>
                    <a:pt x="564" y="674"/>
                  </a:lnTo>
                  <a:lnTo>
                    <a:pt x="596" y="672"/>
                  </a:lnTo>
                  <a:lnTo>
                    <a:pt x="611" y="696"/>
                  </a:lnTo>
                  <a:lnTo>
                    <a:pt x="603" y="710"/>
                  </a:lnTo>
                  <a:lnTo>
                    <a:pt x="642" y="740"/>
                  </a:lnTo>
                  <a:lnTo>
                    <a:pt x="659" y="730"/>
                  </a:lnTo>
                  <a:lnTo>
                    <a:pt x="666" y="737"/>
                  </a:lnTo>
                  <a:lnTo>
                    <a:pt x="675" y="748"/>
                  </a:lnTo>
                  <a:lnTo>
                    <a:pt x="677" y="781"/>
                  </a:lnTo>
                  <a:lnTo>
                    <a:pt x="691" y="796"/>
                  </a:lnTo>
                  <a:lnTo>
                    <a:pt x="711" y="854"/>
                  </a:lnTo>
                  <a:lnTo>
                    <a:pt x="701" y="875"/>
                  </a:lnTo>
                  <a:lnTo>
                    <a:pt x="691" y="873"/>
                  </a:lnTo>
                  <a:lnTo>
                    <a:pt x="667" y="937"/>
                  </a:lnTo>
                  <a:lnTo>
                    <a:pt x="666" y="949"/>
                  </a:lnTo>
                  <a:lnTo>
                    <a:pt x="702" y="957"/>
                  </a:lnTo>
                  <a:lnTo>
                    <a:pt x="715" y="925"/>
                  </a:lnTo>
                  <a:lnTo>
                    <a:pt x="743" y="899"/>
                  </a:lnTo>
                  <a:lnTo>
                    <a:pt x="737" y="870"/>
                  </a:lnTo>
                  <a:lnTo>
                    <a:pt x="771" y="848"/>
                  </a:lnTo>
                  <a:lnTo>
                    <a:pt x="789" y="853"/>
                  </a:lnTo>
                  <a:lnTo>
                    <a:pt x="789" y="796"/>
                  </a:lnTo>
                  <a:lnTo>
                    <a:pt x="738" y="776"/>
                  </a:lnTo>
                  <a:lnTo>
                    <a:pt x="733" y="750"/>
                  </a:lnTo>
                  <a:lnTo>
                    <a:pt x="750" y="724"/>
                  </a:lnTo>
                  <a:lnTo>
                    <a:pt x="769" y="696"/>
                  </a:lnTo>
                  <a:lnTo>
                    <a:pt x="779" y="681"/>
                  </a:lnTo>
                  <a:lnTo>
                    <a:pt x="793" y="694"/>
                  </a:lnTo>
                  <a:lnTo>
                    <a:pt x="846" y="706"/>
                  </a:lnTo>
                  <a:lnTo>
                    <a:pt x="851" y="734"/>
                  </a:lnTo>
                  <a:lnTo>
                    <a:pt x="885" y="753"/>
                  </a:lnTo>
                  <a:lnTo>
                    <a:pt x="894" y="720"/>
                  </a:lnTo>
                  <a:lnTo>
                    <a:pt x="883" y="698"/>
                  </a:lnTo>
                  <a:close/>
                </a:path>
              </a:pathLst>
            </a:custGeom>
            <a:noFill/>
            <a:ln w="15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244" name="Freeform 461">
              <a:extLst>
                <a:ext uri="{FF2B5EF4-FFF2-40B4-BE49-F238E27FC236}">
                  <a16:creationId xmlns:a16="http://schemas.microsoft.com/office/drawing/2014/main" id="{139FF6F3-D16D-D324-51B7-ED4444416DB0}"/>
                </a:ext>
              </a:extLst>
            </p:cNvPr>
            <p:cNvSpPr>
              <a:spLocks/>
            </p:cNvSpPr>
            <p:nvPr/>
          </p:nvSpPr>
          <p:spPr bwMode="auto">
            <a:xfrm>
              <a:off x="8802688" y="2635250"/>
              <a:ext cx="317500" cy="185738"/>
            </a:xfrm>
            <a:custGeom>
              <a:avLst/>
              <a:gdLst>
                <a:gd name="T0" fmla="*/ 193 w 200"/>
                <a:gd name="T1" fmla="*/ 106 h 117"/>
                <a:gd name="T2" fmla="*/ 101 w 200"/>
                <a:gd name="T3" fmla="*/ 117 h 117"/>
                <a:gd name="T4" fmla="*/ 0 w 200"/>
                <a:gd name="T5" fmla="*/ 106 h 117"/>
                <a:gd name="T6" fmla="*/ 30 w 200"/>
                <a:gd name="T7" fmla="*/ 82 h 117"/>
                <a:gd name="T8" fmla="*/ 5 w 200"/>
                <a:gd name="T9" fmla="*/ 73 h 117"/>
                <a:gd name="T10" fmla="*/ 5 w 200"/>
                <a:gd name="T11" fmla="*/ 70 h 117"/>
                <a:gd name="T12" fmla="*/ 9 w 200"/>
                <a:gd name="T13" fmla="*/ 64 h 117"/>
                <a:gd name="T14" fmla="*/ 14 w 200"/>
                <a:gd name="T15" fmla="*/ 54 h 117"/>
                <a:gd name="T16" fmla="*/ 17 w 200"/>
                <a:gd name="T17" fmla="*/ 49 h 117"/>
                <a:gd name="T18" fmla="*/ 48 w 200"/>
                <a:gd name="T19" fmla="*/ 44 h 117"/>
                <a:gd name="T20" fmla="*/ 87 w 200"/>
                <a:gd name="T21" fmla="*/ 48 h 117"/>
                <a:gd name="T22" fmla="*/ 103 w 200"/>
                <a:gd name="T23" fmla="*/ 0 h 117"/>
                <a:gd name="T24" fmla="*/ 127 w 200"/>
                <a:gd name="T25" fmla="*/ 18 h 117"/>
                <a:gd name="T26" fmla="*/ 153 w 200"/>
                <a:gd name="T27" fmla="*/ 30 h 117"/>
                <a:gd name="T28" fmla="*/ 183 w 200"/>
                <a:gd name="T29" fmla="*/ 30 h 117"/>
                <a:gd name="T30" fmla="*/ 200 w 200"/>
                <a:gd name="T31" fmla="*/ 54 h 117"/>
                <a:gd name="T32" fmla="*/ 189 w 200"/>
                <a:gd name="T33" fmla="*/ 68 h 117"/>
                <a:gd name="T34" fmla="*/ 193 w 200"/>
                <a:gd name="T35" fmla="*/ 101 h 117"/>
                <a:gd name="T36" fmla="*/ 197 w 200"/>
                <a:gd name="T37" fmla="*/ 104 h 117"/>
                <a:gd name="T38" fmla="*/ 193 w 200"/>
                <a:gd name="T39" fmla="*/ 10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0" h="117">
                  <a:moveTo>
                    <a:pt x="193" y="106"/>
                  </a:moveTo>
                  <a:lnTo>
                    <a:pt x="101" y="117"/>
                  </a:lnTo>
                  <a:lnTo>
                    <a:pt x="0" y="106"/>
                  </a:lnTo>
                  <a:lnTo>
                    <a:pt x="30" y="82"/>
                  </a:lnTo>
                  <a:lnTo>
                    <a:pt x="5" y="73"/>
                  </a:lnTo>
                  <a:lnTo>
                    <a:pt x="5" y="70"/>
                  </a:lnTo>
                  <a:lnTo>
                    <a:pt x="9" y="64"/>
                  </a:lnTo>
                  <a:lnTo>
                    <a:pt x="14" y="54"/>
                  </a:lnTo>
                  <a:lnTo>
                    <a:pt x="17" y="49"/>
                  </a:lnTo>
                  <a:lnTo>
                    <a:pt x="48" y="44"/>
                  </a:lnTo>
                  <a:lnTo>
                    <a:pt x="87" y="48"/>
                  </a:lnTo>
                  <a:lnTo>
                    <a:pt x="103" y="0"/>
                  </a:lnTo>
                  <a:lnTo>
                    <a:pt x="127" y="18"/>
                  </a:lnTo>
                  <a:lnTo>
                    <a:pt x="153" y="30"/>
                  </a:lnTo>
                  <a:lnTo>
                    <a:pt x="183" y="30"/>
                  </a:lnTo>
                  <a:lnTo>
                    <a:pt x="200" y="54"/>
                  </a:lnTo>
                  <a:lnTo>
                    <a:pt x="189" y="68"/>
                  </a:lnTo>
                  <a:lnTo>
                    <a:pt x="193" y="101"/>
                  </a:lnTo>
                  <a:lnTo>
                    <a:pt x="197" y="104"/>
                  </a:lnTo>
                  <a:lnTo>
                    <a:pt x="193" y="106"/>
                  </a:lnTo>
                  <a:close/>
                </a:path>
              </a:pathLst>
            </a:custGeom>
            <a:solidFill>
              <a:srgbClr val="D0CE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245" name="Freeform 462">
              <a:extLst>
                <a:ext uri="{FF2B5EF4-FFF2-40B4-BE49-F238E27FC236}">
                  <a16:creationId xmlns:a16="http://schemas.microsoft.com/office/drawing/2014/main" id="{5A4AEB75-B611-6272-461A-7D23B8685ACC}"/>
                </a:ext>
              </a:extLst>
            </p:cNvPr>
            <p:cNvSpPr>
              <a:spLocks/>
            </p:cNvSpPr>
            <p:nvPr/>
          </p:nvSpPr>
          <p:spPr bwMode="auto">
            <a:xfrm>
              <a:off x="5797550" y="2293938"/>
              <a:ext cx="512763" cy="554038"/>
            </a:xfrm>
            <a:custGeom>
              <a:avLst/>
              <a:gdLst>
                <a:gd name="T0" fmla="*/ 323 w 323"/>
                <a:gd name="T1" fmla="*/ 156 h 349"/>
                <a:gd name="T2" fmla="*/ 302 w 323"/>
                <a:gd name="T3" fmla="*/ 273 h 349"/>
                <a:gd name="T4" fmla="*/ 247 w 323"/>
                <a:gd name="T5" fmla="*/ 336 h 349"/>
                <a:gd name="T6" fmla="*/ 55 w 323"/>
                <a:gd name="T7" fmla="*/ 349 h 349"/>
                <a:gd name="T8" fmla="*/ 2 w 323"/>
                <a:gd name="T9" fmla="*/ 312 h 349"/>
                <a:gd name="T10" fmla="*/ 0 w 323"/>
                <a:gd name="T11" fmla="*/ 256 h 349"/>
                <a:gd name="T12" fmla="*/ 87 w 323"/>
                <a:gd name="T13" fmla="*/ 208 h 349"/>
                <a:gd name="T14" fmla="*/ 141 w 323"/>
                <a:gd name="T15" fmla="*/ 183 h 349"/>
                <a:gd name="T16" fmla="*/ 92 w 323"/>
                <a:gd name="T17" fmla="*/ 163 h 349"/>
                <a:gd name="T18" fmla="*/ 72 w 323"/>
                <a:gd name="T19" fmla="*/ 123 h 349"/>
                <a:gd name="T20" fmla="*/ 103 w 323"/>
                <a:gd name="T21" fmla="*/ 109 h 349"/>
                <a:gd name="T22" fmla="*/ 121 w 323"/>
                <a:gd name="T23" fmla="*/ 105 h 349"/>
                <a:gd name="T24" fmla="*/ 100 w 323"/>
                <a:gd name="T25" fmla="*/ 87 h 349"/>
                <a:gd name="T26" fmla="*/ 129 w 323"/>
                <a:gd name="T27" fmla="*/ 49 h 349"/>
                <a:gd name="T28" fmla="*/ 197 w 323"/>
                <a:gd name="T29" fmla="*/ 83 h 349"/>
                <a:gd name="T30" fmla="*/ 234 w 323"/>
                <a:gd name="T31" fmla="*/ 56 h 349"/>
                <a:gd name="T32" fmla="*/ 203 w 323"/>
                <a:gd name="T33" fmla="*/ 47 h 349"/>
                <a:gd name="T34" fmla="*/ 206 w 323"/>
                <a:gd name="T35" fmla="*/ 26 h 349"/>
                <a:gd name="T36" fmla="*/ 273 w 323"/>
                <a:gd name="T37" fmla="*/ 0 h 349"/>
                <a:gd name="T38" fmla="*/ 314 w 323"/>
                <a:gd name="T39" fmla="*/ 2 h 349"/>
                <a:gd name="T40" fmla="*/ 323 w 323"/>
                <a:gd name="T41" fmla="*/ 24 h 349"/>
                <a:gd name="T42" fmla="*/ 229 w 323"/>
                <a:gd name="T43" fmla="*/ 73 h 349"/>
                <a:gd name="T44" fmla="*/ 249 w 323"/>
                <a:gd name="T45" fmla="*/ 124 h 349"/>
                <a:gd name="T46" fmla="*/ 275 w 323"/>
                <a:gd name="T47" fmla="*/ 120 h 349"/>
                <a:gd name="T48" fmla="*/ 275 w 323"/>
                <a:gd name="T49" fmla="*/ 103 h 349"/>
                <a:gd name="T50" fmla="*/ 287 w 323"/>
                <a:gd name="T51" fmla="*/ 103 h 349"/>
                <a:gd name="T52" fmla="*/ 301 w 323"/>
                <a:gd name="T53" fmla="*/ 143 h 349"/>
                <a:gd name="T54" fmla="*/ 323 w 323"/>
                <a:gd name="T55" fmla="*/ 156 h 349"/>
                <a:gd name="T56" fmla="*/ 323 w 323"/>
                <a:gd name="T57" fmla="*/ 156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23" h="349">
                  <a:moveTo>
                    <a:pt x="323" y="156"/>
                  </a:moveTo>
                  <a:lnTo>
                    <a:pt x="302" y="273"/>
                  </a:lnTo>
                  <a:lnTo>
                    <a:pt x="247" y="336"/>
                  </a:lnTo>
                  <a:lnTo>
                    <a:pt x="55" y="349"/>
                  </a:lnTo>
                  <a:lnTo>
                    <a:pt x="2" y="312"/>
                  </a:lnTo>
                  <a:lnTo>
                    <a:pt x="0" y="256"/>
                  </a:lnTo>
                  <a:lnTo>
                    <a:pt x="87" y="208"/>
                  </a:lnTo>
                  <a:lnTo>
                    <a:pt x="141" y="183"/>
                  </a:lnTo>
                  <a:lnTo>
                    <a:pt x="92" y="163"/>
                  </a:lnTo>
                  <a:lnTo>
                    <a:pt x="72" y="123"/>
                  </a:lnTo>
                  <a:lnTo>
                    <a:pt x="103" y="109"/>
                  </a:lnTo>
                  <a:lnTo>
                    <a:pt x="121" y="105"/>
                  </a:lnTo>
                  <a:lnTo>
                    <a:pt x="100" y="87"/>
                  </a:lnTo>
                  <a:lnTo>
                    <a:pt x="129" y="49"/>
                  </a:lnTo>
                  <a:lnTo>
                    <a:pt x="197" y="83"/>
                  </a:lnTo>
                  <a:lnTo>
                    <a:pt x="234" y="56"/>
                  </a:lnTo>
                  <a:lnTo>
                    <a:pt x="203" y="47"/>
                  </a:lnTo>
                  <a:lnTo>
                    <a:pt x="206" y="26"/>
                  </a:lnTo>
                  <a:lnTo>
                    <a:pt x="273" y="0"/>
                  </a:lnTo>
                  <a:lnTo>
                    <a:pt x="314" y="2"/>
                  </a:lnTo>
                  <a:lnTo>
                    <a:pt x="323" y="24"/>
                  </a:lnTo>
                  <a:lnTo>
                    <a:pt x="229" y="73"/>
                  </a:lnTo>
                  <a:lnTo>
                    <a:pt x="249" y="124"/>
                  </a:lnTo>
                  <a:lnTo>
                    <a:pt x="275" y="120"/>
                  </a:lnTo>
                  <a:lnTo>
                    <a:pt x="275" y="103"/>
                  </a:lnTo>
                  <a:lnTo>
                    <a:pt x="287" y="103"/>
                  </a:lnTo>
                  <a:lnTo>
                    <a:pt x="301" y="143"/>
                  </a:lnTo>
                  <a:lnTo>
                    <a:pt x="323" y="156"/>
                  </a:lnTo>
                  <a:lnTo>
                    <a:pt x="323" y="156"/>
                  </a:lnTo>
                  <a:close/>
                </a:path>
              </a:pathLst>
            </a:custGeom>
            <a:noFill/>
            <a:ln w="15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246" name="Freeform 463">
              <a:extLst>
                <a:ext uri="{FF2B5EF4-FFF2-40B4-BE49-F238E27FC236}">
                  <a16:creationId xmlns:a16="http://schemas.microsoft.com/office/drawing/2014/main" id="{2B00D643-A84D-D436-78BB-458D86643C9A}"/>
                </a:ext>
              </a:extLst>
            </p:cNvPr>
            <p:cNvSpPr>
              <a:spLocks/>
            </p:cNvSpPr>
            <p:nvPr/>
          </p:nvSpPr>
          <p:spPr bwMode="auto">
            <a:xfrm>
              <a:off x="6149975" y="1844675"/>
              <a:ext cx="876300" cy="1417638"/>
            </a:xfrm>
            <a:custGeom>
              <a:avLst/>
              <a:gdLst>
                <a:gd name="T0" fmla="*/ 488 w 552"/>
                <a:gd name="T1" fmla="*/ 673 h 893"/>
                <a:gd name="T2" fmla="*/ 455 w 552"/>
                <a:gd name="T3" fmla="*/ 670 h 893"/>
                <a:gd name="T4" fmla="*/ 466 w 552"/>
                <a:gd name="T5" fmla="*/ 520 h 893"/>
                <a:gd name="T6" fmla="*/ 415 w 552"/>
                <a:gd name="T7" fmla="*/ 344 h 893"/>
                <a:gd name="T8" fmla="*/ 356 w 552"/>
                <a:gd name="T9" fmla="*/ 304 h 893"/>
                <a:gd name="T10" fmla="*/ 371 w 552"/>
                <a:gd name="T11" fmla="*/ 277 h 893"/>
                <a:gd name="T12" fmla="*/ 463 w 552"/>
                <a:gd name="T13" fmla="*/ 143 h 893"/>
                <a:gd name="T14" fmla="*/ 344 w 552"/>
                <a:gd name="T15" fmla="*/ 121 h 893"/>
                <a:gd name="T16" fmla="*/ 424 w 552"/>
                <a:gd name="T17" fmla="*/ 51 h 893"/>
                <a:gd name="T18" fmla="*/ 327 w 552"/>
                <a:gd name="T19" fmla="*/ 0 h 893"/>
                <a:gd name="T20" fmla="*/ 256 w 552"/>
                <a:gd name="T21" fmla="*/ 103 h 893"/>
                <a:gd name="T22" fmla="*/ 228 w 552"/>
                <a:gd name="T23" fmla="*/ 75 h 893"/>
                <a:gd name="T24" fmla="*/ 239 w 552"/>
                <a:gd name="T25" fmla="*/ 139 h 893"/>
                <a:gd name="T26" fmla="*/ 185 w 552"/>
                <a:gd name="T27" fmla="*/ 203 h 893"/>
                <a:gd name="T28" fmla="*/ 260 w 552"/>
                <a:gd name="T29" fmla="*/ 188 h 893"/>
                <a:gd name="T30" fmla="*/ 168 w 552"/>
                <a:gd name="T31" fmla="*/ 279 h 893"/>
                <a:gd name="T32" fmla="*/ 171 w 552"/>
                <a:gd name="T33" fmla="*/ 315 h 893"/>
                <a:gd name="T34" fmla="*/ 239 w 552"/>
                <a:gd name="T35" fmla="*/ 280 h 893"/>
                <a:gd name="T36" fmla="*/ 197 w 552"/>
                <a:gd name="T37" fmla="*/ 368 h 893"/>
                <a:gd name="T38" fmla="*/ 228 w 552"/>
                <a:gd name="T39" fmla="*/ 403 h 893"/>
                <a:gd name="T40" fmla="*/ 314 w 552"/>
                <a:gd name="T41" fmla="*/ 400 h 893"/>
                <a:gd name="T42" fmla="*/ 282 w 552"/>
                <a:gd name="T43" fmla="*/ 483 h 893"/>
                <a:gd name="T44" fmla="*/ 279 w 552"/>
                <a:gd name="T45" fmla="*/ 571 h 893"/>
                <a:gd name="T46" fmla="*/ 193 w 552"/>
                <a:gd name="T47" fmla="*/ 535 h 893"/>
                <a:gd name="T48" fmla="*/ 183 w 552"/>
                <a:gd name="T49" fmla="*/ 574 h 893"/>
                <a:gd name="T50" fmla="*/ 191 w 552"/>
                <a:gd name="T51" fmla="*/ 596 h 893"/>
                <a:gd name="T52" fmla="*/ 95 w 552"/>
                <a:gd name="T53" fmla="*/ 681 h 893"/>
                <a:gd name="T54" fmla="*/ 140 w 552"/>
                <a:gd name="T55" fmla="*/ 715 h 893"/>
                <a:gd name="T56" fmla="*/ 264 w 552"/>
                <a:gd name="T57" fmla="*/ 746 h 893"/>
                <a:gd name="T58" fmla="*/ 137 w 552"/>
                <a:gd name="T59" fmla="*/ 775 h 893"/>
                <a:gd name="T60" fmla="*/ 37 w 552"/>
                <a:gd name="T61" fmla="*/ 874 h 893"/>
                <a:gd name="T62" fmla="*/ 109 w 552"/>
                <a:gd name="T63" fmla="*/ 853 h 893"/>
                <a:gd name="T64" fmla="*/ 163 w 552"/>
                <a:gd name="T65" fmla="*/ 842 h 893"/>
                <a:gd name="T66" fmla="*/ 223 w 552"/>
                <a:gd name="T67" fmla="*/ 865 h 893"/>
                <a:gd name="T68" fmla="*/ 494 w 552"/>
                <a:gd name="T69" fmla="*/ 875 h 893"/>
                <a:gd name="T70" fmla="*/ 450 w 552"/>
                <a:gd name="T71" fmla="*/ 825 h 893"/>
                <a:gd name="T72" fmla="*/ 543 w 552"/>
                <a:gd name="T73" fmla="*/ 753 h 893"/>
                <a:gd name="T74" fmla="*/ 531 w 552"/>
                <a:gd name="T75" fmla="*/ 683 h 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52" h="893">
                  <a:moveTo>
                    <a:pt x="531" y="683"/>
                  </a:moveTo>
                  <a:lnTo>
                    <a:pt x="488" y="673"/>
                  </a:lnTo>
                  <a:lnTo>
                    <a:pt x="463" y="689"/>
                  </a:lnTo>
                  <a:lnTo>
                    <a:pt x="455" y="670"/>
                  </a:lnTo>
                  <a:lnTo>
                    <a:pt x="478" y="645"/>
                  </a:lnTo>
                  <a:lnTo>
                    <a:pt x="466" y="520"/>
                  </a:lnTo>
                  <a:lnTo>
                    <a:pt x="426" y="468"/>
                  </a:lnTo>
                  <a:lnTo>
                    <a:pt x="415" y="344"/>
                  </a:lnTo>
                  <a:lnTo>
                    <a:pt x="378" y="296"/>
                  </a:lnTo>
                  <a:lnTo>
                    <a:pt x="356" y="304"/>
                  </a:lnTo>
                  <a:lnTo>
                    <a:pt x="332" y="285"/>
                  </a:lnTo>
                  <a:lnTo>
                    <a:pt x="371" y="277"/>
                  </a:lnTo>
                  <a:lnTo>
                    <a:pt x="471" y="168"/>
                  </a:lnTo>
                  <a:lnTo>
                    <a:pt x="463" y="143"/>
                  </a:lnTo>
                  <a:lnTo>
                    <a:pt x="392" y="119"/>
                  </a:lnTo>
                  <a:lnTo>
                    <a:pt x="344" y="121"/>
                  </a:lnTo>
                  <a:lnTo>
                    <a:pt x="342" y="103"/>
                  </a:lnTo>
                  <a:lnTo>
                    <a:pt x="424" y="51"/>
                  </a:lnTo>
                  <a:lnTo>
                    <a:pt x="432" y="28"/>
                  </a:lnTo>
                  <a:lnTo>
                    <a:pt x="327" y="0"/>
                  </a:lnTo>
                  <a:lnTo>
                    <a:pt x="260" y="71"/>
                  </a:lnTo>
                  <a:lnTo>
                    <a:pt x="256" y="103"/>
                  </a:lnTo>
                  <a:lnTo>
                    <a:pt x="241" y="116"/>
                  </a:lnTo>
                  <a:lnTo>
                    <a:pt x="228" y="75"/>
                  </a:lnTo>
                  <a:lnTo>
                    <a:pt x="195" y="95"/>
                  </a:lnTo>
                  <a:lnTo>
                    <a:pt x="239" y="139"/>
                  </a:lnTo>
                  <a:lnTo>
                    <a:pt x="188" y="179"/>
                  </a:lnTo>
                  <a:lnTo>
                    <a:pt x="185" y="203"/>
                  </a:lnTo>
                  <a:lnTo>
                    <a:pt x="197" y="209"/>
                  </a:lnTo>
                  <a:lnTo>
                    <a:pt x="260" y="188"/>
                  </a:lnTo>
                  <a:lnTo>
                    <a:pt x="148" y="256"/>
                  </a:lnTo>
                  <a:lnTo>
                    <a:pt x="168" y="279"/>
                  </a:lnTo>
                  <a:lnTo>
                    <a:pt x="204" y="255"/>
                  </a:lnTo>
                  <a:lnTo>
                    <a:pt x="171" y="315"/>
                  </a:lnTo>
                  <a:lnTo>
                    <a:pt x="185" y="326"/>
                  </a:lnTo>
                  <a:lnTo>
                    <a:pt x="239" y="280"/>
                  </a:lnTo>
                  <a:lnTo>
                    <a:pt x="245" y="322"/>
                  </a:lnTo>
                  <a:lnTo>
                    <a:pt x="197" y="368"/>
                  </a:lnTo>
                  <a:lnTo>
                    <a:pt x="199" y="386"/>
                  </a:lnTo>
                  <a:lnTo>
                    <a:pt x="228" y="403"/>
                  </a:lnTo>
                  <a:lnTo>
                    <a:pt x="292" y="394"/>
                  </a:lnTo>
                  <a:lnTo>
                    <a:pt x="314" y="400"/>
                  </a:lnTo>
                  <a:lnTo>
                    <a:pt x="275" y="446"/>
                  </a:lnTo>
                  <a:lnTo>
                    <a:pt x="282" y="483"/>
                  </a:lnTo>
                  <a:lnTo>
                    <a:pt x="310" y="486"/>
                  </a:lnTo>
                  <a:lnTo>
                    <a:pt x="279" y="571"/>
                  </a:lnTo>
                  <a:lnTo>
                    <a:pt x="209" y="562"/>
                  </a:lnTo>
                  <a:lnTo>
                    <a:pt x="193" y="535"/>
                  </a:lnTo>
                  <a:lnTo>
                    <a:pt x="175" y="544"/>
                  </a:lnTo>
                  <a:lnTo>
                    <a:pt x="183" y="574"/>
                  </a:lnTo>
                  <a:lnTo>
                    <a:pt x="149" y="596"/>
                  </a:lnTo>
                  <a:lnTo>
                    <a:pt x="191" y="596"/>
                  </a:lnTo>
                  <a:lnTo>
                    <a:pt x="176" y="655"/>
                  </a:lnTo>
                  <a:lnTo>
                    <a:pt x="95" y="681"/>
                  </a:lnTo>
                  <a:lnTo>
                    <a:pt x="99" y="713"/>
                  </a:lnTo>
                  <a:lnTo>
                    <a:pt x="140" y="715"/>
                  </a:lnTo>
                  <a:lnTo>
                    <a:pt x="197" y="765"/>
                  </a:lnTo>
                  <a:lnTo>
                    <a:pt x="264" y="746"/>
                  </a:lnTo>
                  <a:lnTo>
                    <a:pt x="208" y="793"/>
                  </a:lnTo>
                  <a:lnTo>
                    <a:pt x="137" y="775"/>
                  </a:lnTo>
                  <a:lnTo>
                    <a:pt x="0" y="849"/>
                  </a:lnTo>
                  <a:lnTo>
                    <a:pt x="37" y="874"/>
                  </a:lnTo>
                  <a:lnTo>
                    <a:pt x="65" y="857"/>
                  </a:lnTo>
                  <a:lnTo>
                    <a:pt x="109" y="853"/>
                  </a:lnTo>
                  <a:lnTo>
                    <a:pt x="140" y="877"/>
                  </a:lnTo>
                  <a:lnTo>
                    <a:pt x="163" y="842"/>
                  </a:lnTo>
                  <a:lnTo>
                    <a:pt x="208" y="843"/>
                  </a:lnTo>
                  <a:lnTo>
                    <a:pt x="223" y="865"/>
                  </a:lnTo>
                  <a:lnTo>
                    <a:pt x="412" y="893"/>
                  </a:lnTo>
                  <a:lnTo>
                    <a:pt x="494" y="875"/>
                  </a:lnTo>
                  <a:lnTo>
                    <a:pt x="503" y="853"/>
                  </a:lnTo>
                  <a:lnTo>
                    <a:pt x="450" y="825"/>
                  </a:lnTo>
                  <a:lnTo>
                    <a:pt x="522" y="786"/>
                  </a:lnTo>
                  <a:lnTo>
                    <a:pt x="543" y="753"/>
                  </a:lnTo>
                  <a:lnTo>
                    <a:pt x="552" y="713"/>
                  </a:lnTo>
                  <a:lnTo>
                    <a:pt x="531" y="683"/>
                  </a:lnTo>
                  <a:close/>
                </a:path>
              </a:pathLst>
            </a:custGeom>
            <a:noFill/>
            <a:ln w="15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247" name="Freeform 464">
              <a:extLst>
                <a:ext uri="{FF2B5EF4-FFF2-40B4-BE49-F238E27FC236}">
                  <a16:creationId xmlns:a16="http://schemas.microsoft.com/office/drawing/2014/main" id="{B9230640-CF68-1984-9061-17B862141686}"/>
                </a:ext>
              </a:extLst>
            </p:cNvPr>
            <p:cNvSpPr>
              <a:spLocks/>
            </p:cNvSpPr>
            <p:nvPr/>
          </p:nvSpPr>
          <p:spPr bwMode="auto">
            <a:xfrm>
              <a:off x="6448425" y="1819275"/>
              <a:ext cx="125413" cy="103188"/>
            </a:xfrm>
            <a:custGeom>
              <a:avLst/>
              <a:gdLst>
                <a:gd name="T0" fmla="*/ 67 w 79"/>
                <a:gd name="T1" fmla="*/ 31 h 65"/>
                <a:gd name="T2" fmla="*/ 79 w 79"/>
                <a:gd name="T3" fmla="*/ 0 h 65"/>
                <a:gd name="T4" fmla="*/ 19 w 79"/>
                <a:gd name="T5" fmla="*/ 20 h 65"/>
                <a:gd name="T6" fmla="*/ 0 w 79"/>
                <a:gd name="T7" fmla="*/ 59 h 65"/>
                <a:gd name="T8" fmla="*/ 19 w 79"/>
                <a:gd name="T9" fmla="*/ 65 h 65"/>
                <a:gd name="T10" fmla="*/ 67 w 79"/>
                <a:gd name="T11" fmla="*/ 31 h 65"/>
              </a:gdLst>
              <a:ahLst/>
              <a:cxnLst>
                <a:cxn ang="0">
                  <a:pos x="T0" y="T1"/>
                </a:cxn>
                <a:cxn ang="0">
                  <a:pos x="T2" y="T3"/>
                </a:cxn>
                <a:cxn ang="0">
                  <a:pos x="T4" y="T5"/>
                </a:cxn>
                <a:cxn ang="0">
                  <a:pos x="T6" y="T7"/>
                </a:cxn>
                <a:cxn ang="0">
                  <a:pos x="T8" y="T9"/>
                </a:cxn>
                <a:cxn ang="0">
                  <a:pos x="T10" y="T11"/>
                </a:cxn>
              </a:cxnLst>
              <a:rect l="0" t="0" r="r" b="b"/>
              <a:pathLst>
                <a:path w="79" h="65">
                  <a:moveTo>
                    <a:pt x="67" y="31"/>
                  </a:moveTo>
                  <a:lnTo>
                    <a:pt x="79" y="0"/>
                  </a:lnTo>
                  <a:lnTo>
                    <a:pt x="19" y="20"/>
                  </a:lnTo>
                  <a:lnTo>
                    <a:pt x="0" y="59"/>
                  </a:lnTo>
                  <a:lnTo>
                    <a:pt x="19" y="65"/>
                  </a:lnTo>
                  <a:lnTo>
                    <a:pt x="67" y="31"/>
                  </a:lnTo>
                  <a:close/>
                </a:path>
              </a:pathLst>
            </a:custGeom>
            <a:noFill/>
            <a:ln w="15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248" name="Freeform 465">
              <a:extLst>
                <a:ext uri="{FF2B5EF4-FFF2-40B4-BE49-F238E27FC236}">
                  <a16:creationId xmlns:a16="http://schemas.microsoft.com/office/drawing/2014/main" id="{9466266D-A0BC-5156-CD3A-45D428AB3ACD}"/>
                </a:ext>
              </a:extLst>
            </p:cNvPr>
            <p:cNvSpPr>
              <a:spLocks/>
            </p:cNvSpPr>
            <p:nvPr/>
          </p:nvSpPr>
          <p:spPr bwMode="auto">
            <a:xfrm>
              <a:off x="6359525" y="1916113"/>
              <a:ext cx="77788" cy="117475"/>
            </a:xfrm>
            <a:custGeom>
              <a:avLst/>
              <a:gdLst>
                <a:gd name="T0" fmla="*/ 49 w 49"/>
                <a:gd name="T1" fmla="*/ 10 h 74"/>
                <a:gd name="T2" fmla="*/ 29 w 49"/>
                <a:gd name="T3" fmla="*/ 0 h 74"/>
                <a:gd name="T4" fmla="*/ 0 w 49"/>
                <a:gd name="T5" fmla="*/ 74 h 74"/>
                <a:gd name="T6" fmla="*/ 20 w 49"/>
                <a:gd name="T7" fmla="*/ 74 h 74"/>
                <a:gd name="T8" fmla="*/ 49 w 49"/>
                <a:gd name="T9" fmla="*/ 10 h 74"/>
              </a:gdLst>
              <a:ahLst/>
              <a:cxnLst>
                <a:cxn ang="0">
                  <a:pos x="T0" y="T1"/>
                </a:cxn>
                <a:cxn ang="0">
                  <a:pos x="T2" y="T3"/>
                </a:cxn>
                <a:cxn ang="0">
                  <a:pos x="T4" y="T5"/>
                </a:cxn>
                <a:cxn ang="0">
                  <a:pos x="T6" y="T7"/>
                </a:cxn>
                <a:cxn ang="0">
                  <a:pos x="T8" y="T9"/>
                </a:cxn>
              </a:cxnLst>
              <a:rect l="0" t="0" r="r" b="b"/>
              <a:pathLst>
                <a:path w="49" h="74">
                  <a:moveTo>
                    <a:pt x="49" y="10"/>
                  </a:moveTo>
                  <a:lnTo>
                    <a:pt x="29" y="0"/>
                  </a:lnTo>
                  <a:lnTo>
                    <a:pt x="0" y="74"/>
                  </a:lnTo>
                  <a:lnTo>
                    <a:pt x="20" y="74"/>
                  </a:lnTo>
                  <a:lnTo>
                    <a:pt x="49" y="10"/>
                  </a:lnTo>
                  <a:close/>
                </a:path>
              </a:pathLst>
            </a:custGeom>
            <a:noFill/>
            <a:ln w="15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249" name="Freeform 466">
              <a:extLst>
                <a:ext uri="{FF2B5EF4-FFF2-40B4-BE49-F238E27FC236}">
                  <a16:creationId xmlns:a16="http://schemas.microsoft.com/office/drawing/2014/main" id="{89EA949E-ECB2-924C-8076-7E7CC91CB1A9}"/>
                </a:ext>
              </a:extLst>
            </p:cNvPr>
            <p:cNvSpPr>
              <a:spLocks/>
            </p:cNvSpPr>
            <p:nvPr/>
          </p:nvSpPr>
          <p:spPr bwMode="auto">
            <a:xfrm>
              <a:off x="9163050" y="2447925"/>
              <a:ext cx="955675" cy="828675"/>
            </a:xfrm>
            <a:custGeom>
              <a:avLst/>
              <a:gdLst>
                <a:gd name="T0" fmla="*/ 569 w 602"/>
                <a:gd name="T1" fmla="*/ 386 h 522"/>
                <a:gd name="T2" fmla="*/ 513 w 602"/>
                <a:gd name="T3" fmla="*/ 402 h 522"/>
                <a:gd name="T4" fmla="*/ 504 w 602"/>
                <a:gd name="T5" fmla="*/ 457 h 522"/>
                <a:gd name="T6" fmla="*/ 509 w 602"/>
                <a:gd name="T7" fmla="*/ 481 h 522"/>
                <a:gd name="T8" fmla="*/ 505 w 602"/>
                <a:gd name="T9" fmla="*/ 491 h 522"/>
                <a:gd name="T10" fmla="*/ 473 w 602"/>
                <a:gd name="T11" fmla="*/ 467 h 522"/>
                <a:gd name="T12" fmla="*/ 423 w 602"/>
                <a:gd name="T13" fmla="*/ 491 h 522"/>
                <a:gd name="T14" fmla="*/ 399 w 602"/>
                <a:gd name="T15" fmla="*/ 467 h 522"/>
                <a:gd name="T16" fmla="*/ 383 w 602"/>
                <a:gd name="T17" fmla="*/ 491 h 522"/>
                <a:gd name="T18" fmla="*/ 309 w 602"/>
                <a:gd name="T19" fmla="*/ 491 h 522"/>
                <a:gd name="T20" fmla="*/ 267 w 602"/>
                <a:gd name="T21" fmla="*/ 474 h 522"/>
                <a:gd name="T22" fmla="*/ 153 w 602"/>
                <a:gd name="T23" fmla="*/ 467 h 522"/>
                <a:gd name="T24" fmla="*/ 140 w 602"/>
                <a:gd name="T25" fmla="*/ 466 h 522"/>
                <a:gd name="T26" fmla="*/ 80 w 602"/>
                <a:gd name="T27" fmla="*/ 490 h 522"/>
                <a:gd name="T28" fmla="*/ 62 w 602"/>
                <a:gd name="T29" fmla="*/ 518 h 522"/>
                <a:gd name="T30" fmla="*/ 26 w 602"/>
                <a:gd name="T31" fmla="*/ 522 h 522"/>
                <a:gd name="T32" fmla="*/ 26 w 602"/>
                <a:gd name="T33" fmla="*/ 474 h 522"/>
                <a:gd name="T34" fmla="*/ 0 w 602"/>
                <a:gd name="T35" fmla="*/ 454 h 522"/>
                <a:gd name="T36" fmla="*/ 2 w 602"/>
                <a:gd name="T37" fmla="*/ 445 h 522"/>
                <a:gd name="T38" fmla="*/ 17 w 602"/>
                <a:gd name="T39" fmla="*/ 417 h 522"/>
                <a:gd name="T40" fmla="*/ 42 w 602"/>
                <a:gd name="T41" fmla="*/ 399 h 522"/>
                <a:gd name="T42" fmla="*/ 38 w 602"/>
                <a:gd name="T43" fmla="*/ 350 h 522"/>
                <a:gd name="T44" fmla="*/ 8 w 602"/>
                <a:gd name="T45" fmla="*/ 266 h 522"/>
                <a:gd name="T46" fmla="*/ 62 w 602"/>
                <a:gd name="T47" fmla="*/ 271 h 522"/>
                <a:gd name="T48" fmla="*/ 92 w 602"/>
                <a:gd name="T49" fmla="*/ 250 h 522"/>
                <a:gd name="T50" fmla="*/ 118 w 602"/>
                <a:gd name="T51" fmla="*/ 230 h 522"/>
                <a:gd name="T52" fmla="*/ 132 w 602"/>
                <a:gd name="T53" fmla="*/ 231 h 522"/>
                <a:gd name="T54" fmla="*/ 133 w 602"/>
                <a:gd name="T55" fmla="*/ 247 h 522"/>
                <a:gd name="T56" fmla="*/ 145 w 602"/>
                <a:gd name="T57" fmla="*/ 242 h 522"/>
                <a:gd name="T58" fmla="*/ 145 w 602"/>
                <a:gd name="T59" fmla="*/ 227 h 522"/>
                <a:gd name="T60" fmla="*/ 136 w 602"/>
                <a:gd name="T61" fmla="*/ 218 h 522"/>
                <a:gd name="T62" fmla="*/ 156 w 602"/>
                <a:gd name="T63" fmla="*/ 155 h 522"/>
                <a:gd name="T64" fmla="*/ 178 w 602"/>
                <a:gd name="T65" fmla="*/ 138 h 522"/>
                <a:gd name="T66" fmla="*/ 198 w 602"/>
                <a:gd name="T67" fmla="*/ 136 h 522"/>
                <a:gd name="T68" fmla="*/ 202 w 602"/>
                <a:gd name="T69" fmla="*/ 127 h 522"/>
                <a:gd name="T70" fmla="*/ 206 w 602"/>
                <a:gd name="T71" fmla="*/ 118 h 522"/>
                <a:gd name="T72" fmla="*/ 186 w 602"/>
                <a:gd name="T73" fmla="*/ 116 h 522"/>
                <a:gd name="T74" fmla="*/ 194 w 602"/>
                <a:gd name="T75" fmla="*/ 84 h 522"/>
                <a:gd name="T76" fmla="*/ 206 w 602"/>
                <a:gd name="T77" fmla="*/ 84 h 522"/>
                <a:gd name="T78" fmla="*/ 220 w 602"/>
                <a:gd name="T79" fmla="*/ 66 h 522"/>
                <a:gd name="T80" fmla="*/ 255 w 602"/>
                <a:gd name="T81" fmla="*/ 75 h 522"/>
                <a:gd name="T82" fmla="*/ 257 w 602"/>
                <a:gd name="T83" fmla="*/ 56 h 522"/>
                <a:gd name="T84" fmla="*/ 287 w 602"/>
                <a:gd name="T85" fmla="*/ 27 h 522"/>
                <a:gd name="T86" fmla="*/ 293 w 602"/>
                <a:gd name="T87" fmla="*/ 18 h 522"/>
                <a:gd name="T88" fmla="*/ 287 w 602"/>
                <a:gd name="T89" fmla="*/ 0 h 522"/>
                <a:gd name="T90" fmla="*/ 341 w 602"/>
                <a:gd name="T91" fmla="*/ 6 h 522"/>
                <a:gd name="T92" fmla="*/ 355 w 602"/>
                <a:gd name="T93" fmla="*/ 31 h 522"/>
                <a:gd name="T94" fmla="*/ 388 w 602"/>
                <a:gd name="T95" fmla="*/ 11 h 522"/>
                <a:gd name="T96" fmla="*/ 440 w 602"/>
                <a:gd name="T97" fmla="*/ 26 h 522"/>
                <a:gd name="T98" fmla="*/ 459 w 602"/>
                <a:gd name="T99" fmla="*/ 83 h 522"/>
                <a:gd name="T100" fmla="*/ 452 w 602"/>
                <a:gd name="T101" fmla="*/ 116 h 522"/>
                <a:gd name="T102" fmla="*/ 533 w 602"/>
                <a:gd name="T103" fmla="*/ 191 h 522"/>
                <a:gd name="T104" fmla="*/ 531 w 602"/>
                <a:gd name="T105" fmla="*/ 208 h 522"/>
                <a:gd name="T106" fmla="*/ 569 w 602"/>
                <a:gd name="T107" fmla="*/ 206 h 522"/>
                <a:gd name="T108" fmla="*/ 602 w 602"/>
                <a:gd name="T109" fmla="*/ 240 h 522"/>
                <a:gd name="T110" fmla="*/ 583 w 602"/>
                <a:gd name="T111" fmla="*/ 266 h 522"/>
                <a:gd name="T112" fmla="*/ 561 w 602"/>
                <a:gd name="T113" fmla="*/ 283 h 522"/>
                <a:gd name="T114" fmla="*/ 537 w 602"/>
                <a:gd name="T115" fmla="*/ 274 h 522"/>
                <a:gd name="T116" fmla="*/ 520 w 602"/>
                <a:gd name="T117" fmla="*/ 278 h 522"/>
                <a:gd name="T118" fmla="*/ 524 w 602"/>
                <a:gd name="T119" fmla="*/ 302 h 522"/>
                <a:gd name="T120" fmla="*/ 569 w 602"/>
                <a:gd name="T121" fmla="*/ 386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02" h="522">
                  <a:moveTo>
                    <a:pt x="569" y="386"/>
                  </a:moveTo>
                  <a:lnTo>
                    <a:pt x="513" y="402"/>
                  </a:lnTo>
                  <a:lnTo>
                    <a:pt x="504" y="457"/>
                  </a:lnTo>
                  <a:lnTo>
                    <a:pt x="509" y="481"/>
                  </a:lnTo>
                  <a:lnTo>
                    <a:pt x="505" y="491"/>
                  </a:lnTo>
                  <a:lnTo>
                    <a:pt x="473" y="467"/>
                  </a:lnTo>
                  <a:lnTo>
                    <a:pt x="423" y="491"/>
                  </a:lnTo>
                  <a:lnTo>
                    <a:pt x="399" y="467"/>
                  </a:lnTo>
                  <a:lnTo>
                    <a:pt x="383" y="491"/>
                  </a:lnTo>
                  <a:lnTo>
                    <a:pt x="309" y="491"/>
                  </a:lnTo>
                  <a:lnTo>
                    <a:pt x="267" y="474"/>
                  </a:lnTo>
                  <a:lnTo>
                    <a:pt x="153" y="467"/>
                  </a:lnTo>
                  <a:lnTo>
                    <a:pt x="140" y="466"/>
                  </a:lnTo>
                  <a:lnTo>
                    <a:pt x="80" y="490"/>
                  </a:lnTo>
                  <a:lnTo>
                    <a:pt x="62" y="518"/>
                  </a:lnTo>
                  <a:lnTo>
                    <a:pt x="26" y="522"/>
                  </a:lnTo>
                  <a:lnTo>
                    <a:pt x="26" y="474"/>
                  </a:lnTo>
                  <a:lnTo>
                    <a:pt x="0" y="454"/>
                  </a:lnTo>
                  <a:lnTo>
                    <a:pt x="2" y="445"/>
                  </a:lnTo>
                  <a:lnTo>
                    <a:pt x="17" y="417"/>
                  </a:lnTo>
                  <a:lnTo>
                    <a:pt x="42" y="399"/>
                  </a:lnTo>
                  <a:lnTo>
                    <a:pt x="38" y="350"/>
                  </a:lnTo>
                  <a:lnTo>
                    <a:pt x="8" y="266"/>
                  </a:lnTo>
                  <a:lnTo>
                    <a:pt x="62" y="271"/>
                  </a:lnTo>
                  <a:lnTo>
                    <a:pt x="92" y="250"/>
                  </a:lnTo>
                  <a:lnTo>
                    <a:pt x="118" y="230"/>
                  </a:lnTo>
                  <a:lnTo>
                    <a:pt x="132" y="231"/>
                  </a:lnTo>
                  <a:lnTo>
                    <a:pt x="133" y="247"/>
                  </a:lnTo>
                  <a:lnTo>
                    <a:pt x="145" y="242"/>
                  </a:lnTo>
                  <a:lnTo>
                    <a:pt x="145" y="227"/>
                  </a:lnTo>
                  <a:lnTo>
                    <a:pt x="136" y="218"/>
                  </a:lnTo>
                  <a:lnTo>
                    <a:pt x="156" y="155"/>
                  </a:lnTo>
                  <a:lnTo>
                    <a:pt x="178" y="138"/>
                  </a:lnTo>
                  <a:lnTo>
                    <a:pt x="198" y="136"/>
                  </a:lnTo>
                  <a:lnTo>
                    <a:pt x="202" y="127"/>
                  </a:lnTo>
                  <a:lnTo>
                    <a:pt x="206" y="118"/>
                  </a:lnTo>
                  <a:lnTo>
                    <a:pt x="186" y="116"/>
                  </a:lnTo>
                  <a:lnTo>
                    <a:pt x="194" y="84"/>
                  </a:lnTo>
                  <a:lnTo>
                    <a:pt x="206" y="84"/>
                  </a:lnTo>
                  <a:lnTo>
                    <a:pt x="220" y="66"/>
                  </a:lnTo>
                  <a:lnTo>
                    <a:pt x="255" y="75"/>
                  </a:lnTo>
                  <a:lnTo>
                    <a:pt x="257" y="56"/>
                  </a:lnTo>
                  <a:lnTo>
                    <a:pt x="287" y="27"/>
                  </a:lnTo>
                  <a:lnTo>
                    <a:pt x="293" y="18"/>
                  </a:lnTo>
                  <a:lnTo>
                    <a:pt x="287" y="0"/>
                  </a:lnTo>
                  <a:lnTo>
                    <a:pt x="341" y="6"/>
                  </a:lnTo>
                  <a:lnTo>
                    <a:pt x="355" y="31"/>
                  </a:lnTo>
                  <a:lnTo>
                    <a:pt x="388" y="11"/>
                  </a:lnTo>
                  <a:lnTo>
                    <a:pt x="440" y="26"/>
                  </a:lnTo>
                  <a:lnTo>
                    <a:pt x="459" y="83"/>
                  </a:lnTo>
                  <a:lnTo>
                    <a:pt x="452" y="116"/>
                  </a:lnTo>
                  <a:lnTo>
                    <a:pt x="533" y="191"/>
                  </a:lnTo>
                  <a:lnTo>
                    <a:pt x="531" y="208"/>
                  </a:lnTo>
                  <a:lnTo>
                    <a:pt x="569" y="206"/>
                  </a:lnTo>
                  <a:lnTo>
                    <a:pt x="602" y="240"/>
                  </a:lnTo>
                  <a:lnTo>
                    <a:pt x="583" y="266"/>
                  </a:lnTo>
                  <a:lnTo>
                    <a:pt x="561" y="283"/>
                  </a:lnTo>
                  <a:lnTo>
                    <a:pt x="537" y="274"/>
                  </a:lnTo>
                  <a:lnTo>
                    <a:pt x="520" y="278"/>
                  </a:lnTo>
                  <a:lnTo>
                    <a:pt x="524" y="302"/>
                  </a:lnTo>
                  <a:lnTo>
                    <a:pt x="569" y="386"/>
                  </a:lnTo>
                  <a:close/>
                </a:path>
              </a:pathLst>
            </a:custGeom>
            <a:noFill/>
            <a:ln w="15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250" name="Freeform 467">
              <a:extLst>
                <a:ext uri="{FF2B5EF4-FFF2-40B4-BE49-F238E27FC236}">
                  <a16:creationId xmlns:a16="http://schemas.microsoft.com/office/drawing/2014/main" id="{2F5E186E-5691-31CB-5FA4-81911C29E83A}"/>
                </a:ext>
              </a:extLst>
            </p:cNvPr>
            <p:cNvSpPr>
              <a:spLocks/>
            </p:cNvSpPr>
            <p:nvPr/>
          </p:nvSpPr>
          <p:spPr bwMode="auto">
            <a:xfrm>
              <a:off x="9215438" y="-33338"/>
              <a:ext cx="3035300" cy="4595813"/>
            </a:xfrm>
            <a:custGeom>
              <a:avLst/>
              <a:gdLst>
                <a:gd name="T0" fmla="*/ 1116 w 1912"/>
                <a:gd name="T1" fmla="*/ 2283 h 2895"/>
                <a:gd name="T2" fmla="*/ 1178 w 1912"/>
                <a:gd name="T3" fmla="*/ 2215 h 2895"/>
                <a:gd name="T4" fmla="*/ 1001 w 1912"/>
                <a:gd name="T5" fmla="*/ 2077 h 2895"/>
                <a:gd name="T6" fmla="*/ 826 w 1912"/>
                <a:gd name="T7" fmla="*/ 2077 h 2895"/>
                <a:gd name="T8" fmla="*/ 701 w 1912"/>
                <a:gd name="T9" fmla="*/ 1962 h 2895"/>
                <a:gd name="T10" fmla="*/ 634 w 1912"/>
                <a:gd name="T11" fmla="*/ 1906 h 2895"/>
                <a:gd name="T12" fmla="*/ 536 w 1912"/>
                <a:gd name="T13" fmla="*/ 1949 h 2895"/>
                <a:gd name="T14" fmla="*/ 504 w 1912"/>
                <a:gd name="T15" fmla="*/ 1837 h 2895"/>
                <a:gd name="T16" fmla="*/ 569 w 1912"/>
                <a:gd name="T17" fmla="*/ 1803 h 2895"/>
                <a:gd name="T18" fmla="*/ 500 w 1912"/>
                <a:gd name="T19" fmla="*/ 1754 h 2895"/>
                <a:gd name="T20" fmla="*/ 407 w 1912"/>
                <a:gd name="T21" fmla="*/ 1589 h 2895"/>
                <a:gd name="T22" fmla="*/ 308 w 1912"/>
                <a:gd name="T23" fmla="*/ 1569 h 2895"/>
                <a:gd name="T24" fmla="*/ 222 w 1912"/>
                <a:gd name="T25" fmla="*/ 1515 h 2895"/>
                <a:gd name="T26" fmla="*/ 211 w 1912"/>
                <a:gd name="T27" fmla="*/ 1443 h 2895"/>
                <a:gd name="T28" fmla="*/ 262 w 1912"/>
                <a:gd name="T29" fmla="*/ 1395 h 2895"/>
                <a:gd name="T30" fmla="*/ 243 w 1912"/>
                <a:gd name="T31" fmla="*/ 1362 h 2895"/>
                <a:gd name="T32" fmla="*/ 243 w 1912"/>
                <a:gd name="T33" fmla="*/ 1284 h 2895"/>
                <a:gd name="T34" fmla="*/ 255 w 1912"/>
                <a:gd name="T35" fmla="*/ 1220 h 2895"/>
                <a:gd name="T36" fmla="*/ 332 w 1912"/>
                <a:gd name="T37" fmla="*/ 1172 h 2895"/>
                <a:gd name="T38" fmla="*/ 255 w 1912"/>
                <a:gd name="T39" fmla="*/ 1141 h 2895"/>
                <a:gd name="T40" fmla="*/ 264 w 1912"/>
                <a:gd name="T41" fmla="*/ 861 h 2895"/>
                <a:gd name="T42" fmla="*/ 191 w 1912"/>
                <a:gd name="T43" fmla="*/ 718 h 2895"/>
                <a:gd name="T44" fmla="*/ 61 w 1912"/>
                <a:gd name="T45" fmla="*/ 429 h 2895"/>
                <a:gd name="T46" fmla="*/ 12 w 1912"/>
                <a:gd name="T47" fmla="*/ 289 h 2895"/>
                <a:gd name="T48" fmla="*/ 240 w 1912"/>
                <a:gd name="T49" fmla="*/ 124 h 2895"/>
                <a:gd name="T50" fmla="*/ 536 w 1912"/>
                <a:gd name="T51" fmla="*/ 374 h 2895"/>
                <a:gd name="T52" fmla="*/ 240 w 1912"/>
                <a:gd name="T53" fmla="*/ 407 h 2895"/>
                <a:gd name="T54" fmla="*/ 367 w 1912"/>
                <a:gd name="T55" fmla="*/ 624 h 2895"/>
                <a:gd name="T56" fmla="*/ 508 w 1912"/>
                <a:gd name="T57" fmla="*/ 594 h 2895"/>
                <a:gd name="T58" fmla="*/ 444 w 1912"/>
                <a:gd name="T59" fmla="*/ 529 h 2895"/>
                <a:gd name="T60" fmla="*/ 543 w 1912"/>
                <a:gd name="T61" fmla="*/ 459 h 2895"/>
                <a:gd name="T62" fmla="*/ 669 w 1912"/>
                <a:gd name="T63" fmla="*/ 227 h 2895"/>
                <a:gd name="T64" fmla="*/ 546 w 1912"/>
                <a:gd name="T65" fmla="*/ 84 h 2895"/>
                <a:gd name="T66" fmla="*/ 718 w 1912"/>
                <a:gd name="T67" fmla="*/ 115 h 2895"/>
                <a:gd name="T68" fmla="*/ 754 w 1912"/>
                <a:gd name="T69" fmla="*/ 223 h 2895"/>
                <a:gd name="T70" fmla="*/ 829 w 1912"/>
                <a:gd name="T71" fmla="*/ 3 h 2895"/>
                <a:gd name="T72" fmla="*/ 1864 w 1912"/>
                <a:gd name="T73" fmla="*/ 2874 h 2895"/>
                <a:gd name="T74" fmla="*/ 1850 w 1912"/>
                <a:gd name="T75" fmla="*/ 2842 h 2895"/>
                <a:gd name="T76" fmla="*/ 1786 w 1912"/>
                <a:gd name="T77" fmla="*/ 2782 h 2895"/>
                <a:gd name="T78" fmla="*/ 1887 w 1912"/>
                <a:gd name="T79" fmla="*/ 2744 h 2895"/>
                <a:gd name="T80" fmla="*/ 1786 w 1912"/>
                <a:gd name="T81" fmla="*/ 2684 h 2895"/>
                <a:gd name="T82" fmla="*/ 1624 w 1912"/>
                <a:gd name="T83" fmla="*/ 2696 h 2895"/>
                <a:gd name="T84" fmla="*/ 1580 w 1912"/>
                <a:gd name="T85" fmla="*/ 2679 h 2895"/>
                <a:gd name="T86" fmla="*/ 1333 w 1912"/>
                <a:gd name="T87" fmla="*/ 2687 h 2895"/>
                <a:gd name="T88" fmla="*/ 1158 w 1912"/>
                <a:gd name="T89" fmla="*/ 2650 h 2895"/>
                <a:gd name="T90" fmla="*/ 1060 w 1912"/>
                <a:gd name="T91" fmla="*/ 2602 h 2895"/>
                <a:gd name="T92" fmla="*/ 1045 w 1912"/>
                <a:gd name="T93" fmla="*/ 2579 h 2895"/>
                <a:gd name="T94" fmla="*/ 1058 w 1912"/>
                <a:gd name="T95" fmla="*/ 2572 h 2895"/>
                <a:gd name="T96" fmla="*/ 1097 w 1912"/>
                <a:gd name="T97" fmla="*/ 2488 h 2895"/>
                <a:gd name="T98" fmla="*/ 1138 w 1912"/>
                <a:gd name="T99" fmla="*/ 2463 h 2895"/>
                <a:gd name="T100" fmla="*/ 1062 w 1912"/>
                <a:gd name="T101" fmla="*/ 2412 h 2895"/>
                <a:gd name="T102" fmla="*/ 1134 w 1912"/>
                <a:gd name="T103" fmla="*/ 2340 h 2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12" h="2895">
                  <a:moveTo>
                    <a:pt x="1090" y="2369"/>
                  </a:moveTo>
                  <a:lnTo>
                    <a:pt x="1088" y="2327"/>
                  </a:lnTo>
                  <a:lnTo>
                    <a:pt x="1116" y="2283"/>
                  </a:lnTo>
                  <a:lnTo>
                    <a:pt x="1129" y="2280"/>
                  </a:lnTo>
                  <a:lnTo>
                    <a:pt x="1174" y="2263"/>
                  </a:lnTo>
                  <a:lnTo>
                    <a:pt x="1178" y="2215"/>
                  </a:lnTo>
                  <a:lnTo>
                    <a:pt x="1146" y="2080"/>
                  </a:lnTo>
                  <a:lnTo>
                    <a:pt x="1017" y="2065"/>
                  </a:lnTo>
                  <a:lnTo>
                    <a:pt x="1001" y="2077"/>
                  </a:lnTo>
                  <a:lnTo>
                    <a:pt x="941" y="2041"/>
                  </a:lnTo>
                  <a:lnTo>
                    <a:pt x="898" y="2076"/>
                  </a:lnTo>
                  <a:lnTo>
                    <a:pt x="826" y="2077"/>
                  </a:lnTo>
                  <a:lnTo>
                    <a:pt x="783" y="2009"/>
                  </a:lnTo>
                  <a:lnTo>
                    <a:pt x="719" y="2004"/>
                  </a:lnTo>
                  <a:lnTo>
                    <a:pt x="701" y="1962"/>
                  </a:lnTo>
                  <a:lnTo>
                    <a:pt x="718" y="1952"/>
                  </a:lnTo>
                  <a:lnTo>
                    <a:pt x="663" y="1900"/>
                  </a:lnTo>
                  <a:lnTo>
                    <a:pt x="634" y="1906"/>
                  </a:lnTo>
                  <a:lnTo>
                    <a:pt x="569" y="1922"/>
                  </a:lnTo>
                  <a:lnTo>
                    <a:pt x="562" y="1950"/>
                  </a:lnTo>
                  <a:lnTo>
                    <a:pt x="536" y="1949"/>
                  </a:lnTo>
                  <a:lnTo>
                    <a:pt x="491" y="1865"/>
                  </a:lnTo>
                  <a:lnTo>
                    <a:pt x="487" y="1841"/>
                  </a:lnTo>
                  <a:lnTo>
                    <a:pt x="504" y="1837"/>
                  </a:lnTo>
                  <a:lnTo>
                    <a:pt x="528" y="1846"/>
                  </a:lnTo>
                  <a:lnTo>
                    <a:pt x="550" y="1829"/>
                  </a:lnTo>
                  <a:lnTo>
                    <a:pt x="569" y="1803"/>
                  </a:lnTo>
                  <a:lnTo>
                    <a:pt x="536" y="1769"/>
                  </a:lnTo>
                  <a:lnTo>
                    <a:pt x="498" y="1771"/>
                  </a:lnTo>
                  <a:lnTo>
                    <a:pt x="500" y="1754"/>
                  </a:lnTo>
                  <a:lnTo>
                    <a:pt x="419" y="1679"/>
                  </a:lnTo>
                  <a:lnTo>
                    <a:pt x="426" y="1646"/>
                  </a:lnTo>
                  <a:lnTo>
                    <a:pt x="407" y="1589"/>
                  </a:lnTo>
                  <a:lnTo>
                    <a:pt x="355" y="1574"/>
                  </a:lnTo>
                  <a:lnTo>
                    <a:pt x="322" y="1594"/>
                  </a:lnTo>
                  <a:lnTo>
                    <a:pt x="308" y="1569"/>
                  </a:lnTo>
                  <a:lnTo>
                    <a:pt x="254" y="1563"/>
                  </a:lnTo>
                  <a:lnTo>
                    <a:pt x="236" y="1517"/>
                  </a:lnTo>
                  <a:lnTo>
                    <a:pt x="222" y="1515"/>
                  </a:lnTo>
                  <a:lnTo>
                    <a:pt x="234" y="1466"/>
                  </a:lnTo>
                  <a:lnTo>
                    <a:pt x="230" y="1462"/>
                  </a:lnTo>
                  <a:lnTo>
                    <a:pt x="211" y="1443"/>
                  </a:lnTo>
                  <a:lnTo>
                    <a:pt x="218" y="1424"/>
                  </a:lnTo>
                  <a:lnTo>
                    <a:pt x="246" y="1422"/>
                  </a:lnTo>
                  <a:lnTo>
                    <a:pt x="262" y="1395"/>
                  </a:lnTo>
                  <a:lnTo>
                    <a:pt x="259" y="1383"/>
                  </a:lnTo>
                  <a:lnTo>
                    <a:pt x="242" y="1367"/>
                  </a:lnTo>
                  <a:lnTo>
                    <a:pt x="243" y="1362"/>
                  </a:lnTo>
                  <a:lnTo>
                    <a:pt x="264" y="1342"/>
                  </a:lnTo>
                  <a:lnTo>
                    <a:pt x="242" y="1291"/>
                  </a:lnTo>
                  <a:lnTo>
                    <a:pt x="243" y="1284"/>
                  </a:lnTo>
                  <a:lnTo>
                    <a:pt x="274" y="1262"/>
                  </a:lnTo>
                  <a:lnTo>
                    <a:pt x="266" y="1231"/>
                  </a:lnTo>
                  <a:lnTo>
                    <a:pt x="255" y="1220"/>
                  </a:lnTo>
                  <a:lnTo>
                    <a:pt x="290" y="1173"/>
                  </a:lnTo>
                  <a:lnTo>
                    <a:pt x="332" y="1179"/>
                  </a:lnTo>
                  <a:lnTo>
                    <a:pt x="332" y="1172"/>
                  </a:lnTo>
                  <a:lnTo>
                    <a:pt x="328" y="1159"/>
                  </a:lnTo>
                  <a:lnTo>
                    <a:pt x="328" y="1152"/>
                  </a:lnTo>
                  <a:lnTo>
                    <a:pt x="255" y="1141"/>
                  </a:lnTo>
                  <a:lnTo>
                    <a:pt x="167" y="1092"/>
                  </a:lnTo>
                  <a:lnTo>
                    <a:pt x="127" y="1107"/>
                  </a:lnTo>
                  <a:lnTo>
                    <a:pt x="264" y="861"/>
                  </a:lnTo>
                  <a:lnTo>
                    <a:pt x="262" y="816"/>
                  </a:lnTo>
                  <a:lnTo>
                    <a:pt x="175" y="760"/>
                  </a:lnTo>
                  <a:lnTo>
                    <a:pt x="191" y="718"/>
                  </a:lnTo>
                  <a:lnTo>
                    <a:pt x="124" y="617"/>
                  </a:lnTo>
                  <a:lnTo>
                    <a:pt x="131" y="549"/>
                  </a:lnTo>
                  <a:lnTo>
                    <a:pt x="61" y="429"/>
                  </a:lnTo>
                  <a:lnTo>
                    <a:pt x="79" y="337"/>
                  </a:lnTo>
                  <a:lnTo>
                    <a:pt x="43" y="301"/>
                  </a:lnTo>
                  <a:lnTo>
                    <a:pt x="12" y="289"/>
                  </a:lnTo>
                  <a:lnTo>
                    <a:pt x="0" y="210"/>
                  </a:lnTo>
                  <a:lnTo>
                    <a:pt x="88" y="122"/>
                  </a:lnTo>
                  <a:lnTo>
                    <a:pt x="240" y="124"/>
                  </a:lnTo>
                  <a:lnTo>
                    <a:pt x="499" y="210"/>
                  </a:lnTo>
                  <a:lnTo>
                    <a:pt x="552" y="275"/>
                  </a:lnTo>
                  <a:lnTo>
                    <a:pt x="536" y="374"/>
                  </a:lnTo>
                  <a:lnTo>
                    <a:pt x="475" y="423"/>
                  </a:lnTo>
                  <a:lnTo>
                    <a:pt x="335" y="425"/>
                  </a:lnTo>
                  <a:lnTo>
                    <a:pt x="240" y="407"/>
                  </a:lnTo>
                  <a:lnTo>
                    <a:pt x="176" y="375"/>
                  </a:lnTo>
                  <a:lnTo>
                    <a:pt x="323" y="482"/>
                  </a:lnTo>
                  <a:lnTo>
                    <a:pt x="367" y="624"/>
                  </a:lnTo>
                  <a:lnTo>
                    <a:pt x="506" y="666"/>
                  </a:lnTo>
                  <a:lnTo>
                    <a:pt x="523" y="613"/>
                  </a:lnTo>
                  <a:lnTo>
                    <a:pt x="508" y="594"/>
                  </a:lnTo>
                  <a:lnTo>
                    <a:pt x="476" y="608"/>
                  </a:lnTo>
                  <a:lnTo>
                    <a:pt x="435" y="564"/>
                  </a:lnTo>
                  <a:lnTo>
                    <a:pt x="444" y="529"/>
                  </a:lnTo>
                  <a:lnTo>
                    <a:pt x="571" y="553"/>
                  </a:lnTo>
                  <a:lnTo>
                    <a:pt x="601" y="525"/>
                  </a:lnTo>
                  <a:lnTo>
                    <a:pt x="543" y="459"/>
                  </a:lnTo>
                  <a:lnTo>
                    <a:pt x="613" y="321"/>
                  </a:lnTo>
                  <a:lnTo>
                    <a:pt x="713" y="358"/>
                  </a:lnTo>
                  <a:lnTo>
                    <a:pt x="669" y="227"/>
                  </a:lnTo>
                  <a:lnTo>
                    <a:pt x="639" y="225"/>
                  </a:lnTo>
                  <a:lnTo>
                    <a:pt x="602" y="114"/>
                  </a:lnTo>
                  <a:lnTo>
                    <a:pt x="546" y="84"/>
                  </a:lnTo>
                  <a:lnTo>
                    <a:pt x="595" y="87"/>
                  </a:lnTo>
                  <a:lnTo>
                    <a:pt x="635" y="66"/>
                  </a:lnTo>
                  <a:lnTo>
                    <a:pt x="718" y="115"/>
                  </a:lnTo>
                  <a:lnTo>
                    <a:pt x="677" y="146"/>
                  </a:lnTo>
                  <a:lnTo>
                    <a:pt x="673" y="188"/>
                  </a:lnTo>
                  <a:lnTo>
                    <a:pt x="754" y="223"/>
                  </a:lnTo>
                  <a:lnTo>
                    <a:pt x="793" y="186"/>
                  </a:lnTo>
                  <a:lnTo>
                    <a:pt x="774" y="122"/>
                  </a:lnTo>
                  <a:lnTo>
                    <a:pt x="829" y="3"/>
                  </a:lnTo>
                  <a:lnTo>
                    <a:pt x="1912" y="0"/>
                  </a:lnTo>
                  <a:lnTo>
                    <a:pt x="1910" y="2895"/>
                  </a:lnTo>
                  <a:lnTo>
                    <a:pt x="1864" y="2874"/>
                  </a:lnTo>
                  <a:lnTo>
                    <a:pt x="1887" y="2867"/>
                  </a:lnTo>
                  <a:lnTo>
                    <a:pt x="1884" y="2842"/>
                  </a:lnTo>
                  <a:lnTo>
                    <a:pt x="1850" y="2842"/>
                  </a:lnTo>
                  <a:lnTo>
                    <a:pt x="1824" y="2819"/>
                  </a:lnTo>
                  <a:lnTo>
                    <a:pt x="1831" y="2786"/>
                  </a:lnTo>
                  <a:lnTo>
                    <a:pt x="1786" y="2782"/>
                  </a:lnTo>
                  <a:lnTo>
                    <a:pt x="1790" y="2774"/>
                  </a:lnTo>
                  <a:lnTo>
                    <a:pt x="1883" y="2772"/>
                  </a:lnTo>
                  <a:lnTo>
                    <a:pt x="1887" y="2744"/>
                  </a:lnTo>
                  <a:lnTo>
                    <a:pt x="1838" y="2726"/>
                  </a:lnTo>
                  <a:lnTo>
                    <a:pt x="1848" y="2691"/>
                  </a:lnTo>
                  <a:lnTo>
                    <a:pt x="1786" y="2684"/>
                  </a:lnTo>
                  <a:lnTo>
                    <a:pt x="1778" y="2655"/>
                  </a:lnTo>
                  <a:lnTo>
                    <a:pt x="1704" y="2650"/>
                  </a:lnTo>
                  <a:lnTo>
                    <a:pt x="1624" y="2696"/>
                  </a:lnTo>
                  <a:lnTo>
                    <a:pt x="1624" y="2680"/>
                  </a:lnTo>
                  <a:lnTo>
                    <a:pt x="1600" y="2675"/>
                  </a:lnTo>
                  <a:lnTo>
                    <a:pt x="1580" y="2679"/>
                  </a:lnTo>
                  <a:lnTo>
                    <a:pt x="1543" y="2666"/>
                  </a:lnTo>
                  <a:lnTo>
                    <a:pt x="1452" y="2691"/>
                  </a:lnTo>
                  <a:lnTo>
                    <a:pt x="1333" y="2687"/>
                  </a:lnTo>
                  <a:lnTo>
                    <a:pt x="1325" y="2716"/>
                  </a:lnTo>
                  <a:lnTo>
                    <a:pt x="1208" y="2644"/>
                  </a:lnTo>
                  <a:lnTo>
                    <a:pt x="1158" y="2650"/>
                  </a:lnTo>
                  <a:lnTo>
                    <a:pt x="1128" y="2620"/>
                  </a:lnTo>
                  <a:lnTo>
                    <a:pt x="1105" y="2634"/>
                  </a:lnTo>
                  <a:lnTo>
                    <a:pt x="1060" y="2602"/>
                  </a:lnTo>
                  <a:lnTo>
                    <a:pt x="1030" y="2602"/>
                  </a:lnTo>
                  <a:lnTo>
                    <a:pt x="1021" y="2594"/>
                  </a:lnTo>
                  <a:lnTo>
                    <a:pt x="1045" y="2579"/>
                  </a:lnTo>
                  <a:lnTo>
                    <a:pt x="1030" y="2572"/>
                  </a:lnTo>
                  <a:lnTo>
                    <a:pt x="1032" y="2564"/>
                  </a:lnTo>
                  <a:lnTo>
                    <a:pt x="1058" y="2572"/>
                  </a:lnTo>
                  <a:lnTo>
                    <a:pt x="1100" y="2559"/>
                  </a:lnTo>
                  <a:lnTo>
                    <a:pt x="1084" y="2531"/>
                  </a:lnTo>
                  <a:lnTo>
                    <a:pt x="1097" y="2488"/>
                  </a:lnTo>
                  <a:lnTo>
                    <a:pt x="1114" y="2465"/>
                  </a:lnTo>
                  <a:lnTo>
                    <a:pt x="1133" y="2468"/>
                  </a:lnTo>
                  <a:lnTo>
                    <a:pt x="1138" y="2463"/>
                  </a:lnTo>
                  <a:lnTo>
                    <a:pt x="1098" y="2444"/>
                  </a:lnTo>
                  <a:lnTo>
                    <a:pt x="1086" y="2445"/>
                  </a:lnTo>
                  <a:lnTo>
                    <a:pt x="1062" y="2412"/>
                  </a:lnTo>
                  <a:lnTo>
                    <a:pt x="1145" y="2367"/>
                  </a:lnTo>
                  <a:lnTo>
                    <a:pt x="1154" y="2345"/>
                  </a:lnTo>
                  <a:lnTo>
                    <a:pt x="1134" y="2340"/>
                  </a:lnTo>
                  <a:lnTo>
                    <a:pt x="1090" y="2369"/>
                  </a:lnTo>
                  <a:close/>
                </a:path>
              </a:pathLst>
            </a:custGeom>
            <a:noFill/>
            <a:ln w="15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251" name="Freeform 468">
              <a:extLst>
                <a:ext uri="{FF2B5EF4-FFF2-40B4-BE49-F238E27FC236}">
                  <a16:creationId xmlns:a16="http://schemas.microsoft.com/office/drawing/2014/main" id="{460164DF-12E7-5B58-3692-9769DE95FF37}"/>
                </a:ext>
              </a:extLst>
            </p:cNvPr>
            <p:cNvSpPr>
              <a:spLocks/>
            </p:cNvSpPr>
            <p:nvPr/>
          </p:nvSpPr>
          <p:spPr bwMode="auto">
            <a:xfrm>
              <a:off x="8740775" y="150813"/>
              <a:ext cx="893763" cy="1719263"/>
            </a:xfrm>
            <a:custGeom>
              <a:avLst/>
              <a:gdLst>
                <a:gd name="T0" fmla="*/ 303 w 563"/>
                <a:gd name="T1" fmla="*/ 23 h 1083"/>
                <a:gd name="T2" fmla="*/ 215 w 563"/>
                <a:gd name="T3" fmla="*/ 0 h 1083"/>
                <a:gd name="T4" fmla="*/ 187 w 563"/>
                <a:gd name="T5" fmla="*/ 118 h 1083"/>
                <a:gd name="T6" fmla="*/ 81 w 563"/>
                <a:gd name="T7" fmla="*/ 149 h 1083"/>
                <a:gd name="T8" fmla="*/ 16 w 563"/>
                <a:gd name="T9" fmla="*/ 94 h 1083"/>
                <a:gd name="T10" fmla="*/ 0 w 563"/>
                <a:gd name="T11" fmla="*/ 123 h 1083"/>
                <a:gd name="T12" fmla="*/ 107 w 563"/>
                <a:gd name="T13" fmla="*/ 223 h 1083"/>
                <a:gd name="T14" fmla="*/ 167 w 563"/>
                <a:gd name="T15" fmla="*/ 454 h 1083"/>
                <a:gd name="T16" fmla="*/ 222 w 563"/>
                <a:gd name="T17" fmla="*/ 484 h 1083"/>
                <a:gd name="T18" fmla="*/ 232 w 563"/>
                <a:gd name="T19" fmla="*/ 549 h 1083"/>
                <a:gd name="T20" fmla="*/ 202 w 563"/>
                <a:gd name="T21" fmla="*/ 562 h 1083"/>
                <a:gd name="T22" fmla="*/ 52 w 563"/>
                <a:gd name="T23" fmla="*/ 808 h 1083"/>
                <a:gd name="T24" fmla="*/ 81 w 563"/>
                <a:gd name="T25" fmla="*/ 1013 h 1083"/>
                <a:gd name="T26" fmla="*/ 200 w 563"/>
                <a:gd name="T27" fmla="*/ 1083 h 1083"/>
                <a:gd name="T28" fmla="*/ 426 w 563"/>
                <a:gd name="T29" fmla="*/ 991 h 1083"/>
                <a:gd name="T30" fmla="*/ 563 w 563"/>
                <a:gd name="T31" fmla="*/ 745 h 1083"/>
                <a:gd name="T32" fmla="*/ 561 w 563"/>
                <a:gd name="T33" fmla="*/ 700 h 1083"/>
                <a:gd name="T34" fmla="*/ 474 w 563"/>
                <a:gd name="T35" fmla="*/ 644 h 1083"/>
                <a:gd name="T36" fmla="*/ 490 w 563"/>
                <a:gd name="T37" fmla="*/ 602 h 1083"/>
                <a:gd name="T38" fmla="*/ 423 w 563"/>
                <a:gd name="T39" fmla="*/ 501 h 1083"/>
                <a:gd name="T40" fmla="*/ 430 w 563"/>
                <a:gd name="T41" fmla="*/ 433 h 1083"/>
                <a:gd name="T42" fmla="*/ 360 w 563"/>
                <a:gd name="T43" fmla="*/ 313 h 1083"/>
                <a:gd name="T44" fmla="*/ 378 w 563"/>
                <a:gd name="T45" fmla="*/ 221 h 1083"/>
                <a:gd name="T46" fmla="*/ 342 w 563"/>
                <a:gd name="T47" fmla="*/ 185 h 1083"/>
                <a:gd name="T48" fmla="*/ 311 w 563"/>
                <a:gd name="T49" fmla="*/ 173 h 1083"/>
                <a:gd name="T50" fmla="*/ 299 w 563"/>
                <a:gd name="T51" fmla="*/ 94 h 1083"/>
                <a:gd name="T52" fmla="*/ 303 w 563"/>
                <a:gd name="T53" fmla="*/ 23 h 10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63" h="1083">
                  <a:moveTo>
                    <a:pt x="303" y="23"/>
                  </a:moveTo>
                  <a:lnTo>
                    <a:pt x="215" y="0"/>
                  </a:lnTo>
                  <a:lnTo>
                    <a:pt x="187" y="118"/>
                  </a:lnTo>
                  <a:lnTo>
                    <a:pt x="81" y="149"/>
                  </a:lnTo>
                  <a:lnTo>
                    <a:pt x="16" y="94"/>
                  </a:lnTo>
                  <a:lnTo>
                    <a:pt x="0" y="123"/>
                  </a:lnTo>
                  <a:lnTo>
                    <a:pt x="107" y="223"/>
                  </a:lnTo>
                  <a:lnTo>
                    <a:pt x="167" y="454"/>
                  </a:lnTo>
                  <a:lnTo>
                    <a:pt x="222" y="484"/>
                  </a:lnTo>
                  <a:lnTo>
                    <a:pt x="232" y="549"/>
                  </a:lnTo>
                  <a:lnTo>
                    <a:pt x="202" y="562"/>
                  </a:lnTo>
                  <a:lnTo>
                    <a:pt x="52" y="808"/>
                  </a:lnTo>
                  <a:lnTo>
                    <a:pt x="81" y="1013"/>
                  </a:lnTo>
                  <a:lnTo>
                    <a:pt x="200" y="1083"/>
                  </a:lnTo>
                  <a:lnTo>
                    <a:pt x="426" y="991"/>
                  </a:lnTo>
                  <a:lnTo>
                    <a:pt x="563" y="745"/>
                  </a:lnTo>
                  <a:lnTo>
                    <a:pt x="561" y="700"/>
                  </a:lnTo>
                  <a:lnTo>
                    <a:pt x="474" y="644"/>
                  </a:lnTo>
                  <a:lnTo>
                    <a:pt x="490" y="602"/>
                  </a:lnTo>
                  <a:lnTo>
                    <a:pt x="423" y="501"/>
                  </a:lnTo>
                  <a:lnTo>
                    <a:pt x="430" y="433"/>
                  </a:lnTo>
                  <a:lnTo>
                    <a:pt x="360" y="313"/>
                  </a:lnTo>
                  <a:lnTo>
                    <a:pt x="378" y="221"/>
                  </a:lnTo>
                  <a:lnTo>
                    <a:pt x="342" y="185"/>
                  </a:lnTo>
                  <a:lnTo>
                    <a:pt x="311" y="173"/>
                  </a:lnTo>
                  <a:lnTo>
                    <a:pt x="299" y="94"/>
                  </a:lnTo>
                  <a:lnTo>
                    <a:pt x="303" y="23"/>
                  </a:lnTo>
                  <a:close/>
                </a:path>
              </a:pathLst>
            </a:custGeom>
            <a:noFill/>
            <a:ln w="15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252" name="Freeform 469">
              <a:extLst>
                <a:ext uri="{FF2B5EF4-FFF2-40B4-BE49-F238E27FC236}">
                  <a16:creationId xmlns:a16="http://schemas.microsoft.com/office/drawing/2014/main" id="{7ADFE4DB-5110-A146-E315-D7E4D8D76A09}"/>
                </a:ext>
              </a:extLst>
            </p:cNvPr>
            <p:cNvSpPr>
              <a:spLocks/>
            </p:cNvSpPr>
            <p:nvPr/>
          </p:nvSpPr>
          <p:spPr bwMode="auto">
            <a:xfrm>
              <a:off x="7988300" y="346075"/>
              <a:ext cx="1017588" cy="2314575"/>
            </a:xfrm>
            <a:custGeom>
              <a:avLst/>
              <a:gdLst>
                <a:gd name="T0" fmla="*/ 546 w 641"/>
                <a:gd name="T1" fmla="*/ 369 h 1458"/>
                <a:gd name="T2" fmla="*/ 517 w 641"/>
                <a:gd name="T3" fmla="*/ 449 h 1458"/>
                <a:gd name="T4" fmla="*/ 541 w 641"/>
                <a:gd name="T5" fmla="*/ 481 h 1458"/>
                <a:gd name="T6" fmla="*/ 497 w 641"/>
                <a:gd name="T7" fmla="*/ 566 h 1458"/>
                <a:gd name="T8" fmla="*/ 434 w 641"/>
                <a:gd name="T9" fmla="*/ 595 h 1458"/>
                <a:gd name="T10" fmla="*/ 346 w 641"/>
                <a:gd name="T11" fmla="*/ 720 h 1458"/>
                <a:gd name="T12" fmla="*/ 345 w 641"/>
                <a:gd name="T13" fmla="*/ 893 h 1458"/>
                <a:gd name="T14" fmla="*/ 427 w 641"/>
                <a:gd name="T15" fmla="*/ 976 h 1458"/>
                <a:gd name="T16" fmla="*/ 401 w 641"/>
                <a:gd name="T17" fmla="*/ 1069 h 1458"/>
                <a:gd name="T18" fmla="*/ 313 w 641"/>
                <a:gd name="T19" fmla="*/ 1119 h 1458"/>
                <a:gd name="T20" fmla="*/ 297 w 641"/>
                <a:gd name="T21" fmla="*/ 1272 h 1458"/>
                <a:gd name="T22" fmla="*/ 251 w 641"/>
                <a:gd name="T23" fmla="*/ 1384 h 1458"/>
                <a:gd name="T24" fmla="*/ 190 w 641"/>
                <a:gd name="T25" fmla="*/ 1379 h 1458"/>
                <a:gd name="T26" fmla="*/ 147 w 641"/>
                <a:gd name="T27" fmla="*/ 1418 h 1458"/>
                <a:gd name="T28" fmla="*/ 167 w 641"/>
                <a:gd name="T29" fmla="*/ 1451 h 1458"/>
                <a:gd name="T30" fmla="*/ 91 w 641"/>
                <a:gd name="T31" fmla="*/ 1458 h 1458"/>
                <a:gd name="T32" fmla="*/ 58 w 641"/>
                <a:gd name="T33" fmla="*/ 1358 h 1458"/>
                <a:gd name="T34" fmla="*/ 78 w 641"/>
                <a:gd name="T35" fmla="*/ 1328 h 1458"/>
                <a:gd name="T36" fmla="*/ 7 w 641"/>
                <a:gd name="T37" fmla="*/ 1147 h 1458"/>
                <a:gd name="T38" fmla="*/ 0 w 641"/>
                <a:gd name="T39" fmla="*/ 1065 h 1458"/>
                <a:gd name="T40" fmla="*/ 36 w 641"/>
                <a:gd name="T41" fmla="*/ 1065 h 1458"/>
                <a:gd name="T42" fmla="*/ 44 w 641"/>
                <a:gd name="T43" fmla="*/ 983 h 1458"/>
                <a:gd name="T44" fmla="*/ 79 w 641"/>
                <a:gd name="T45" fmla="*/ 959 h 1458"/>
                <a:gd name="T46" fmla="*/ 83 w 641"/>
                <a:gd name="T47" fmla="*/ 614 h 1458"/>
                <a:gd name="T48" fmla="*/ 140 w 641"/>
                <a:gd name="T49" fmla="*/ 527 h 1458"/>
                <a:gd name="T50" fmla="*/ 191 w 641"/>
                <a:gd name="T51" fmla="*/ 537 h 1458"/>
                <a:gd name="T52" fmla="*/ 171 w 641"/>
                <a:gd name="T53" fmla="*/ 469 h 1458"/>
                <a:gd name="T54" fmla="*/ 327 w 641"/>
                <a:gd name="T55" fmla="*/ 103 h 1458"/>
                <a:gd name="T56" fmla="*/ 358 w 641"/>
                <a:gd name="T57" fmla="*/ 115 h 1458"/>
                <a:gd name="T58" fmla="*/ 369 w 641"/>
                <a:gd name="T59" fmla="*/ 59 h 1458"/>
                <a:gd name="T60" fmla="*/ 442 w 641"/>
                <a:gd name="T61" fmla="*/ 70 h 1458"/>
                <a:gd name="T62" fmla="*/ 441 w 641"/>
                <a:gd name="T63" fmla="*/ 3 h 1458"/>
                <a:gd name="T64" fmla="*/ 474 w 641"/>
                <a:gd name="T65" fmla="*/ 0 h 1458"/>
                <a:gd name="T66" fmla="*/ 581 w 641"/>
                <a:gd name="T67" fmla="*/ 100 h 1458"/>
                <a:gd name="T68" fmla="*/ 641 w 641"/>
                <a:gd name="T69" fmla="*/ 331 h 1458"/>
                <a:gd name="T70" fmla="*/ 546 w 641"/>
                <a:gd name="T71" fmla="*/ 369 h 1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41" h="1458">
                  <a:moveTo>
                    <a:pt x="546" y="369"/>
                  </a:moveTo>
                  <a:lnTo>
                    <a:pt x="517" y="449"/>
                  </a:lnTo>
                  <a:lnTo>
                    <a:pt x="541" y="481"/>
                  </a:lnTo>
                  <a:lnTo>
                    <a:pt x="497" y="566"/>
                  </a:lnTo>
                  <a:lnTo>
                    <a:pt x="434" y="595"/>
                  </a:lnTo>
                  <a:lnTo>
                    <a:pt x="346" y="720"/>
                  </a:lnTo>
                  <a:lnTo>
                    <a:pt x="345" y="893"/>
                  </a:lnTo>
                  <a:lnTo>
                    <a:pt x="427" y="976"/>
                  </a:lnTo>
                  <a:lnTo>
                    <a:pt x="401" y="1069"/>
                  </a:lnTo>
                  <a:lnTo>
                    <a:pt x="313" y="1119"/>
                  </a:lnTo>
                  <a:lnTo>
                    <a:pt x="297" y="1272"/>
                  </a:lnTo>
                  <a:lnTo>
                    <a:pt x="251" y="1384"/>
                  </a:lnTo>
                  <a:lnTo>
                    <a:pt x="190" y="1379"/>
                  </a:lnTo>
                  <a:lnTo>
                    <a:pt x="147" y="1418"/>
                  </a:lnTo>
                  <a:lnTo>
                    <a:pt x="167" y="1451"/>
                  </a:lnTo>
                  <a:lnTo>
                    <a:pt x="91" y="1458"/>
                  </a:lnTo>
                  <a:lnTo>
                    <a:pt x="58" y="1358"/>
                  </a:lnTo>
                  <a:lnTo>
                    <a:pt x="78" y="1328"/>
                  </a:lnTo>
                  <a:lnTo>
                    <a:pt x="7" y="1147"/>
                  </a:lnTo>
                  <a:lnTo>
                    <a:pt x="0" y="1065"/>
                  </a:lnTo>
                  <a:lnTo>
                    <a:pt x="36" y="1065"/>
                  </a:lnTo>
                  <a:lnTo>
                    <a:pt x="44" y="983"/>
                  </a:lnTo>
                  <a:lnTo>
                    <a:pt x="79" y="959"/>
                  </a:lnTo>
                  <a:lnTo>
                    <a:pt x="83" y="614"/>
                  </a:lnTo>
                  <a:lnTo>
                    <a:pt x="140" y="527"/>
                  </a:lnTo>
                  <a:lnTo>
                    <a:pt x="191" y="537"/>
                  </a:lnTo>
                  <a:lnTo>
                    <a:pt x="171" y="469"/>
                  </a:lnTo>
                  <a:lnTo>
                    <a:pt x="327" y="103"/>
                  </a:lnTo>
                  <a:lnTo>
                    <a:pt x="358" y="115"/>
                  </a:lnTo>
                  <a:lnTo>
                    <a:pt x="369" y="59"/>
                  </a:lnTo>
                  <a:lnTo>
                    <a:pt x="442" y="70"/>
                  </a:lnTo>
                  <a:lnTo>
                    <a:pt x="441" y="3"/>
                  </a:lnTo>
                  <a:lnTo>
                    <a:pt x="474" y="0"/>
                  </a:lnTo>
                  <a:lnTo>
                    <a:pt x="581" y="100"/>
                  </a:lnTo>
                  <a:lnTo>
                    <a:pt x="641" y="331"/>
                  </a:lnTo>
                  <a:lnTo>
                    <a:pt x="546" y="369"/>
                  </a:lnTo>
                  <a:close/>
                </a:path>
              </a:pathLst>
            </a:custGeom>
            <a:noFill/>
            <a:ln w="15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253" name="Freeform 470">
              <a:extLst>
                <a:ext uri="{FF2B5EF4-FFF2-40B4-BE49-F238E27FC236}">
                  <a16:creationId xmlns:a16="http://schemas.microsoft.com/office/drawing/2014/main" id="{903B920B-DD13-7561-ECFC-645B8D0F06C7}"/>
                </a:ext>
              </a:extLst>
            </p:cNvPr>
            <p:cNvSpPr>
              <a:spLocks/>
            </p:cNvSpPr>
            <p:nvPr/>
          </p:nvSpPr>
          <p:spPr bwMode="auto">
            <a:xfrm>
              <a:off x="7488238" y="-39688"/>
              <a:ext cx="1866900" cy="2195513"/>
            </a:xfrm>
            <a:custGeom>
              <a:avLst/>
              <a:gdLst>
                <a:gd name="T0" fmla="*/ 236 w 881"/>
                <a:gd name="T1" fmla="*/ 980 h 1036"/>
                <a:gd name="T2" fmla="*/ 263 w 881"/>
                <a:gd name="T3" fmla="*/ 980 h 1036"/>
                <a:gd name="T4" fmla="*/ 269 w 881"/>
                <a:gd name="T5" fmla="*/ 918 h 1036"/>
                <a:gd name="T6" fmla="*/ 295 w 881"/>
                <a:gd name="T7" fmla="*/ 900 h 1036"/>
                <a:gd name="T8" fmla="*/ 298 w 881"/>
                <a:gd name="T9" fmla="*/ 642 h 1036"/>
                <a:gd name="T10" fmla="*/ 341 w 881"/>
                <a:gd name="T11" fmla="*/ 577 h 1036"/>
                <a:gd name="T12" fmla="*/ 379 w 881"/>
                <a:gd name="T13" fmla="*/ 584 h 1036"/>
                <a:gd name="T14" fmla="*/ 364 w 881"/>
                <a:gd name="T15" fmla="*/ 533 h 1036"/>
                <a:gd name="T16" fmla="*/ 481 w 881"/>
                <a:gd name="T17" fmla="*/ 259 h 1036"/>
                <a:gd name="T18" fmla="*/ 504 w 881"/>
                <a:gd name="T19" fmla="*/ 268 h 1036"/>
                <a:gd name="T20" fmla="*/ 512 w 881"/>
                <a:gd name="T21" fmla="*/ 226 h 1036"/>
                <a:gd name="T22" fmla="*/ 567 w 881"/>
                <a:gd name="T23" fmla="*/ 234 h 1036"/>
                <a:gd name="T24" fmla="*/ 566 w 881"/>
                <a:gd name="T25" fmla="*/ 184 h 1036"/>
                <a:gd name="T26" fmla="*/ 591 w 881"/>
                <a:gd name="T27" fmla="*/ 182 h 1036"/>
                <a:gd name="T28" fmla="*/ 603 w 881"/>
                <a:gd name="T29" fmla="*/ 160 h 1036"/>
                <a:gd name="T30" fmla="*/ 652 w 881"/>
                <a:gd name="T31" fmla="*/ 201 h 1036"/>
                <a:gd name="T32" fmla="*/ 731 w 881"/>
                <a:gd name="T33" fmla="*/ 178 h 1036"/>
                <a:gd name="T34" fmla="*/ 752 w 881"/>
                <a:gd name="T35" fmla="*/ 90 h 1036"/>
                <a:gd name="T36" fmla="*/ 818 w 881"/>
                <a:gd name="T37" fmla="*/ 107 h 1036"/>
                <a:gd name="T38" fmla="*/ 815 w 881"/>
                <a:gd name="T39" fmla="*/ 160 h 1036"/>
                <a:gd name="T40" fmla="*/ 881 w 881"/>
                <a:gd name="T41" fmla="*/ 94 h 1036"/>
                <a:gd name="T42" fmla="*/ 837 w 881"/>
                <a:gd name="T43" fmla="*/ 87 h 1036"/>
                <a:gd name="T44" fmla="*/ 801 w 881"/>
                <a:gd name="T45" fmla="*/ 69 h 1036"/>
                <a:gd name="T46" fmla="*/ 843 w 881"/>
                <a:gd name="T47" fmla="*/ 65 h 1036"/>
                <a:gd name="T48" fmla="*/ 854 w 881"/>
                <a:gd name="T49" fmla="*/ 39 h 1036"/>
                <a:gd name="T50" fmla="*/ 750 w 881"/>
                <a:gd name="T51" fmla="*/ 0 h 1036"/>
                <a:gd name="T52" fmla="*/ 732 w 881"/>
                <a:gd name="T53" fmla="*/ 59 h 1036"/>
                <a:gd name="T54" fmla="*/ 730 w 881"/>
                <a:gd name="T55" fmla="*/ 19 h 1036"/>
                <a:gd name="T56" fmla="*/ 693 w 881"/>
                <a:gd name="T57" fmla="*/ 80 h 1036"/>
                <a:gd name="T58" fmla="*/ 722 w 881"/>
                <a:gd name="T59" fmla="*/ 5 h 1036"/>
                <a:gd name="T60" fmla="*/ 702 w 881"/>
                <a:gd name="T61" fmla="*/ 2 h 1036"/>
                <a:gd name="T62" fmla="*/ 580 w 881"/>
                <a:gd name="T63" fmla="*/ 110 h 1036"/>
                <a:gd name="T64" fmla="*/ 546 w 881"/>
                <a:gd name="T65" fmla="*/ 81 h 1036"/>
                <a:gd name="T66" fmla="*/ 477 w 881"/>
                <a:gd name="T67" fmla="*/ 149 h 1036"/>
                <a:gd name="T68" fmla="*/ 476 w 881"/>
                <a:gd name="T69" fmla="*/ 171 h 1036"/>
                <a:gd name="T70" fmla="*/ 495 w 881"/>
                <a:gd name="T71" fmla="*/ 179 h 1036"/>
                <a:gd name="T72" fmla="*/ 472 w 881"/>
                <a:gd name="T73" fmla="*/ 211 h 1036"/>
                <a:gd name="T74" fmla="*/ 440 w 881"/>
                <a:gd name="T75" fmla="*/ 191 h 1036"/>
                <a:gd name="T76" fmla="*/ 457 w 881"/>
                <a:gd name="T77" fmla="*/ 175 h 1036"/>
                <a:gd name="T78" fmla="*/ 450 w 881"/>
                <a:gd name="T79" fmla="*/ 161 h 1036"/>
                <a:gd name="T80" fmla="*/ 398 w 881"/>
                <a:gd name="T81" fmla="*/ 209 h 1036"/>
                <a:gd name="T82" fmla="*/ 415 w 881"/>
                <a:gd name="T83" fmla="*/ 225 h 1036"/>
                <a:gd name="T84" fmla="*/ 339 w 881"/>
                <a:gd name="T85" fmla="*/ 257 h 1036"/>
                <a:gd name="T86" fmla="*/ 357 w 881"/>
                <a:gd name="T87" fmla="*/ 276 h 1036"/>
                <a:gd name="T88" fmla="*/ 443 w 881"/>
                <a:gd name="T89" fmla="*/ 227 h 1036"/>
                <a:gd name="T90" fmla="*/ 467 w 881"/>
                <a:gd name="T91" fmla="*/ 233 h 1036"/>
                <a:gd name="T92" fmla="*/ 235 w 881"/>
                <a:gd name="T93" fmla="*/ 581 h 1036"/>
                <a:gd name="T94" fmla="*/ 57 w 881"/>
                <a:gd name="T95" fmla="*/ 680 h 1036"/>
                <a:gd name="T96" fmla="*/ 15 w 881"/>
                <a:gd name="T97" fmla="*/ 743 h 1036"/>
                <a:gd name="T98" fmla="*/ 0 w 881"/>
                <a:gd name="T99" fmla="*/ 983 h 1036"/>
                <a:gd name="T100" fmla="*/ 62 w 881"/>
                <a:gd name="T101" fmla="*/ 1036 h 1036"/>
                <a:gd name="T102" fmla="*/ 103 w 881"/>
                <a:gd name="T103" fmla="*/ 1035 h 1036"/>
                <a:gd name="T104" fmla="*/ 207 w 881"/>
                <a:gd name="T105" fmla="*/ 953 h 1036"/>
                <a:gd name="T106" fmla="*/ 210 w 881"/>
                <a:gd name="T107" fmla="*/ 910 h 1036"/>
                <a:gd name="T108" fmla="*/ 222 w 881"/>
                <a:gd name="T109" fmla="*/ 910 h 1036"/>
                <a:gd name="T110" fmla="*/ 236 w 881"/>
                <a:gd name="T111" fmla="*/ 980 h 10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81" h="1036">
                  <a:moveTo>
                    <a:pt x="236" y="980"/>
                  </a:moveTo>
                  <a:cubicBezTo>
                    <a:pt x="263" y="980"/>
                    <a:pt x="263" y="980"/>
                    <a:pt x="263" y="980"/>
                  </a:cubicBezTo>
                  <a:cubicBezTo>
                    <a:pt x="269" y="918"/>
                    <a:pt x="269" y="918"/>
                    <a:pt x="269" y="918"/>
                  </a:cubicBezTo>
                  <a:cubicBezTo>
                    <a:pt x="295" y="900"/>
                    <a:pt x="295" y="900"/>
                    <a:pt x="295" y="900"/>
                  </a:cubicBezTo>
                  <a:cubicBezTo>
                    <a:pt x="298" y="642"/>
                    <a:pt x="298" y="642"/>
                    <a:pt x="298" y="642"/>
                  </a:cubicBezTo>
                  <a:cubicBezTo>
                    <a:pt x="341" y="577"/>
                    <a:pt x="341" y="577"/>
                    <a:pt x="341" y="577"/>
                  </a:cubicBezTo>
                  <a:cubicBezTo>
                    <a:pt x="379" y="584"/>
                    <a:pt x="379" y="584"/>
                    <a:pt x="379" y="584"/>
                  </a:cubicBezTo>
                  <a:cubicBezTo>
                    <a:pt x="364" y="533"/>
                    <a:pt x="364" y="533"/>
                    <a:pt x="364" y="533"/>
                  </a:cubicBezTo>
                  <a:cubicBezTo>
                    <a:pt x="481" y="259"/>
                    <a:pt x="481" y="259"/>
                    <a:pt x="481" y="259"/>
                  </a:cubicBezTo>
                  <a:cubicBezTo>
                    <a:pt x="504" y="268"/>
                    <a:pt x="504" y="268"/>
                    <a:pt x="504" y="268"/>
                  </a:cubicBezTo>
                  <a:cubicBezTo>
                    <a:pt x="512" y="226"/>
                    <a:pt x="512" y="226"/>
                    <a:pt x="512" y="226"/>
                  </a:cubicBezTo>
                  <a:cubicBezTo>
                    <a:pt x="567" y="234"/>
                    <a:pt x="567" y="234"/>
                    <a:pt x="567" y="234"/>
                  </a:cubicBezTo>
                  <a:cubicBezTo>
                    <a:pt x="566" y="184"/>
                    <a:pt x="566" y="184"/>
                    <a:pt x="566" y="184"/>
                  </a:cubicBezTo>
                  <a:cubicBezTo>
                    <a:pt x="591" y="182"/>
                    <a:pt x="591" y="182"/>
                    <a:pt x="591" y="182"/>
                  </a:cubicBezTo>
                  <a:cubicBezTo>
                    <a:pt x="603" y="160"/>
                    <a:pt x="603" y="160"/>
                    <a:pt x="603" y="160"/>
                  </a:cubicBezTo>
                  <a:cubicBezTo>
                    <a:pt x="652" y="201"/>
                    <a:pt x="652" y="201"/>
                    <a:pt x="652" y="201"/>
                  </a:cubicBezTo>
                  <a:cubicBezTo>
                    <a:pt x="731" y="178"/>
                    <a:pt x="731" y="178"/>
                    <a:pt x="731" y="178"/>
                  </a:cubicBezTo>
                  <a:cubicBezTo>
                    <a:pt x="752" y="90"/>
                    <a:pt x="752" y="90"/>
                    <a:pt x="752" y="90"/>
                  </a:cubicBezTo>
                  <a:cubicBezTo>
                    <a:pt x="818" y="107"/>
                    <a:pt x="818" y="107"/>
                    <a:pt x="818" y="107"/>
                  </a:cubicBezTo>
                  <a:cubicBezTo>
                    <a:pt x="815" y="160"/>
                    <a:pt x="815" y="160"/>
                    <a:pt x="815" y="160"/>
                  </a:cubicBezTo>
                  <a:cubicBezTo>
                    <a:pt x="881" y="94"/>
                    <a:pt x="881" y="94"/>
                    <a:pt x="881" y="94"/>
                  </a:cubicBezTo>
                  <a:cubicBezTo>
                    <a:pt x="837" y="87"/>
                    <a:pt x="837" y="87"/>
                    <a:pt x="837" y="87"/>
                  </a:cubicBezTo>
                  <a:cubicBezTo>
                    <a:pt x="801" y="69"/>
                    <a:pt x="801" y="69"/>
                    <a:pt x="801" y="69"/>
                  </a:cubicBezTo>
                  <a:cubicBezTo>
                    <a:pt x="843" y="65"/>
                    <a:pt x="843" y="65"/>
                    <a:pt x="843" y="65"/>
                  </a:cubicBezTo>
                  <a:cubicBezTo>
                    <a:pt x="854" y="39"/>
                    <a:pt x="854" y="39"/>
                    <a:pt x="854" y="39"/>
                  </a:cubicBezTo>
                  <a:cubicBezTo>
                    <a:pt x="854" y="39"/>
                    <a:pt x="750" y="0"/>
                    <a:pt x="750" y="0"/>
                  </a:cubicBezTo>
                  <a:cubicBezTo>
                    <a:pt x="750" y="1"/>
                    <a:pt x="732" y="59"/>
                    <a:pt x="732" y="59"/>
                  </a:cubicBezTo>
                  <a:cubicBezTo>
                    <a:pt x="730" y="19"/>
                    <a:pt x="730" y="19"/>
                    <a:pt x="730" y="19"/>
                  </a:cubicBezTo>
                  <a:cubicBezTo>
                    <a:pt x="693" y="80"/>
                    <a:pt x="693" y="80"/>
                    <a:pt x="693" y="80"/>
                  </a:cubicBezTo>
                  <a:cubicBezTo>
                    <a:pt x="722" y="5"/>
                    <a:pt x="722" y="5"/>
                    <a:pt x="722" y="5"/>
                  </a:cubicBezTo>
                  <a:cubicBezTo>
                    <a:pt x="702" y="2"/>
                    <a:pt x="702" y="2"/>
                    <a:pt x="702" y="2"/>
                  </a:cubicBezTo>
                  <a:cubicBezTo>
                    <a:pt x="580" y="110"/>
                    <a:pt x="580" y="110"/>
                    <a:pt x="580" y="110"/>
                  </a:cubicBezTo>
                  <a:cubicBezTo>
                    <a:pt x="546" y="81"/>
                    <a:pt x="546" y="81"/>
                    <a:pt x="546" y="81"/>
                  </a:cubicBezTo>
                  <a:cubicBezTo>
                    <a:pt x="477" y="149"/>
                    <a:pt x="477" y="149"/>
                    <a:pt x="477" y="149"/>
                  </a:cubicBezTo>
                  <a:cubicBezTo>
                    <a:pt x="476" y="171"/>
                    <a:pt x="476" y="171"/>
                    <a:pt x="476" y="171"/>
                  </a:cubicBezTo>
                  <a:cubicBezTo>
                    <a:pt x="495" y="179"/>
                    <a:pt x="495" y="179"/>
                    <a:pt x="495" y="179"/>
                  </a:cubicBezTo>
                  <a:cubicBezTo>
                    <a:pt x="472" y="211"/>
                    <a:pt x="472" y="211"/>
                    <a:pt x="472" y="211"/>
                  </a:cubicBezTo>
                  <a:cubicBezTo>
                    <a:pt x="440" y="191"/>
                    <a:pt x="440" y="191"/>
                    <a:pt x="440" y="191"/>
                  </a:cubicBezTo>
                  <a:cubicBezTo>
                    <a:pt x="457" y="175"/>
                    <a:pt x="457" y="175"/>
                    <a:pt x="457" y="175"/>
                  </a:cubicBezTo>
                  <a:cubicBezTo>
                    <a:pt x="450" y="161"/>
                    <a:pt x="450" y="161"/>
                    <a:pt x="450" y="161"/>
                  </a:cubicBezTo>
                  <a:cubicBezTo>
                    <a:pt x="398" y="209"/>
                    <a:pt x="398" y="209"/>
                    <a:pt x="398" y="209"/>
                  </a:cubicBezTo>
                  <a:cubicBezTo>
                    <a:pt x="415" y="225"/>
                    <a:pt x="415" y="225"/>
                    <a:pt x="415" y="225"/>
                  </a:cubicBezTo>
                  <a:cubicBezTo>
                    <a:pt x="339" y="257"/>
                    <a:pt x="339" y="257"/>
                    <a:pt x="339" y="257"/>
                  </a:cubicBezTo>
                  <a:cubicBezTo>
                    <a:pt x="357" y="276"/>
                    <a:pt x="357" y="276"/>
                    <a:pt x="357" y="276"/>
                  </a:cubicBezTo>
                  <a:cubicBezTo>
                    <a:pt x="443" y="227"/>
                    <a:pt x="443" y="227"/>
                    <a:pt x="443" y="227"/>
                  </a:cubicBezTo>
                  <a:cubicBezTo>
                    <a:pt x="467" y="233"/>
                    <a:pt x="467" y="233"/>
                    <a:pt x="467" y="233"/>
                  </a:cubicBezTo>
                  <a:cubicBezTo>
                    <a:pt x="235" y="581"/>
                    <a:pt x="235" y="581"/>
                    <a:pt x="235" y="581"/>
                  </a:cubicBezTo>
                  <a:cubicBezTo>
                    <a:pt x="57" y="680"/>
                    <a:pt x="57" y="680"/>
                    <a:pt x="57" y="680"/>
                  </a:cubicBezTo>
                  <a:cubicBezTo>
                    <a:pt x="15" y="743"/>
                    <a:pt x="15" y="743"/>
                    <a:pt x="15" y="743"/>
                  </a:cubicBezTo>
                  <a:cubicBezTo>
                    <a:pt x="0" y="983"/>
                    <a:pt x="0" y="983"/>
                    <a:pt x="0" y="983"/>
                  </a:cubicBezTo>
                  <a:cubicBezTo>
                    <a:pt x="62" y="1036"/>
                    <a:pt x="62" y="1036"/>
                    <a:pt x="62" y="1036"/>
                  </a:cubicBezTo>
                  <a:cubicBezTo>
                    <a:pt x="103" y="1035"/>
                    <a:pt x="103" y="1035"/>
                    <a:pt x="103" y="1035"/>
                  </a:cubicBezTo>
                  <a:cubicBezTo>
                    <a:pt x="207" y="953"/>
                    <a:pt x="207" y="953"/>
                    <a:pt x="207" y="953"/>
                  </a:cubicBezTo>
                  <a:cubicBezTo>
                    <a:pt x="210" y="910"/>
                    <a:pt x="210" y="910"/>
                    <a:pt x="210" y="910"/>
                  </a:cubicBezTo>
                  <a:cubicBezTo>
                    <a:pt x="222" y="910"/>
                    <a:pt x="222" y="910"/>
                    <a:pt x="222" y="910"/>
                  </a:cubicBezTo>
                  <a:lnTo>
                    <a:pt x="236" y="980"/>
                  </a:lnTo>
                  <a:close/>
                </a:path>
              </a:pathLst>
            </a:custGeom>
            <a:noFill/>
            <a:ln w="15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254" name="Freeform 471">
              <a:extLst>
                <a:ext uri="{FF2B5EF4-FFF2-40B4-BE49-F238E27FC236}">
                  <a16:creationId xmlns:a16="http://schemas.microsoft.com/office/drawing/2014/main" id="{3B540144-3D6F-DAF1-1761-346379A6DED3}"/>
                </a:ext>
              </a:extLst>
            </p:cNvPr>
            <p:cNvSpPr>
              <a:spLocks/>
            </p:cNvSpPr>
            <p:nvPr/>
          </p:nvSpPr>
          <p:spPr bwMode="auto">
            <a:xfrm>
              <a:off x="7910513" y="2530475"/>
              <a:ext cx="169863" cy="250825"/>
            </a:xfrm>
            <a:custGeom>
              <a:avLst/>
              <a:gdLst>
                <a:gd name="T0" fmla="*/ 87 w 107"/>
                <a:gd name="T1" fmla="*/ 0 h 158"/>
                <a:gd name="T2" fmla="*/ 65 w 107"/>
                <a:gd name="T3" fmla="*/ 14 h 158"/>
                <a:gd name="T4" fmla="*/ 75 w 107"/>
                <a:gd name="T5" fmla="*/ 28 h 158"/>
                <a:gd name="T6" fmla="*/ 59 w 107"/>
                <a:gd name="T7" fmla="*/ 43 h 158"/>
                <a:gd name="T8" fmla="*/ 52 w 107"/>
                <a:gd name="T9" fmla="*/ 18 h 158"/>
                <a:gd name="T10" fmla="*/ 39 w 107"/>
                <a:gd name="T11" fmla="*/ 15 h 158"/>
                <a:gd name="T12" fmla="*/ 19 w 107"/>
                <a:gd name="T13" fmla="*/ 39 h 158"/>
                <a:gd name="T14" fmla="*/ 5 w 107"/>
                <a:gd name="T15" fmla="*/ 35 h 158"/>
                <a:gd name="T16" fmla="*/ 23 w 107"/>
                <a:gd name="T17" fmla="*/ 94 h 158"/>
                <a:gd name="T18" fmla="*/ 48 w 107"/>
                <a:gd name="T19" fmla="*/ 99 h 158"/>
                <a:gd name="T20" fmla="*/ 53 w 107"/>
                <a:gd name="T21" fmla="*/ 118 h 158"/>
                <a:gd name="T22" fmla="*/ 37 w 107"/>
                <a:gd name="T23" fmla="*/ 134 h 158"/>
                <a:gd name="T24" fmla="*/ 16 w 107"/>
                <a:gd name="T25" fmla="*/ 122 h 158"/>
                <a:gd name="T26" fmla="*/ 1 w 107"/>
                <a:gd name="T27" fmla="*/ 124 h 158"/>
                <a:gd name="T28" fmla="*/ 0 w 107"/>
                <a:gd name="T29" fmla="*/ 139 h 158"/>
                <a:gd name="T30" fmla="*/ 24 w 107"/>
                <a:gd name="T31" fmla="*/ 156 h 158"/>
                <a:gd name="T32" fmla="*/ 59 w 107"/>
                <a:gd name="T33" fmla="*/ 158 h 158"/>
                <a:gd name="T34" fmla="*/ 73 w 107"/>
                <a:gd name="T35" fmla="*/ 135 h 158"/>
                <a:gd name="T36" fmla="*/ 99 w 107"/>
                <a:gd name="T37" fmla="*/ 124 h 158"/>
                <a:gd name="T38" fmla="*/ 92 w 107"/>
                <a:gd name="T39" fmla="*/ 115 h 158"/>
                <a:gd name="T40" fmla="*/ 73 w 107"/>
                <a:gd name="T41" fmla="*/ 119 h 158"/>
                <a:gd name="T42" fmla="*/ 68 w 107"/>
                <a:gd name="T43" fmla="*/ 102 h 158"/>
                <a:gd name="T44" fmla="*/ 91 w 107"/>
                <a:gd name="T45" fmla="*/ 92 h 158"/>
                <a:gd name="T46" fmla="*/ 91 w 107"/>
                <a:gd name="T47" fmla="*/ 80 h 158"/>
                <a:gd name="T48" fmla="*/ 77 w 107"/>
                <a:gd name="T49" fmla="*/ 74 h 158"/>
                <a:gd name="T50" fmla="*/ 80 w 107"/>
                <a:gd name="T51" fmla="*/ 63 h 158"/>
                <a:gd name="T52" fmla="*/ 101 w 107"/>
                <a:gd name="T53" fmla="*/ 54 h 158"/>
                <a:gd name="T54" fmla="*/ 107 w 107"/>
                <a:gd name="T55" fmla="*/ 48 h 158"/>
                <a:gd name="T56" fmla="*/ 105 w 107"/>
                <a:gd name="T57" fmla="*/ 11 h 158"/>
                <a:gd name="T58" fmla="*/ 87 w 107"/>
                <a:gd name="T59" fmla="*/ 0 h 158"/>
                <a:gd name="T60" fmla="*/ 87 w 107"/>
                <a:gd name="T61" fmla="*/ 0 h 158"/>
                <a:gd name="T62" fmla="*/ 87 w 107"/>
                <a:gd name="T63"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7" h="158">
                  <a:moveTo>
                    <a:pt x="87" y="0"/>
                  </a:moveTo>
                  <a:lnTo>
                    <a:pt x="65" y="14"/>
                  </a:lnTo>
                  <a:lnTo>
                    <a:pt x="75" y="28"/>
                  </a:lnTo>
                  <a:lnTo>
                    <a:pt x="59" y="43"/>
                  </a:lnTo>
                  <a:lnTo>
                    <a:pt x="52" y="18"/>
                  </a:lnTo>
                  <a:lnTo>
                    <a:pt x="39" y="15"/>
                  </a:lnTo>
                  <a:lnTo>
                    <a:pt x="19" y="39"/>
                  </a:lnTo>
                  <a:lnTo>
                    <a:pt x="5" y="35"/>
                  </a:lnTo>
                  <a:lnTo>
                    <a:pt x="23" y="94"/>
                  </a:lnTo>
                  <a:lnTo>
                    <a:pt x="48" y="99"/>
                  </a:lnTo>
                  <a:lnTo>
                    <a:pt x="53" y="118"/>
                  </a:lnTo>
                  <a:lnTo>
                    <a:pt x="37" y="134"/>
                  </a:lnTo>
                  <a:lnTo>
                    <a:pt x="16" y="122"/>
                  </a:lnTo>
                  <a:lnTo>
                    <a:pt x="1" y="124"/>
                  </a:lnTo>
                  <a:lnTo>
                    <a:pt x="0" y="139"/>
                  </a:lnTo>
                  <a:lnTo>
                    <a:pt x="24" y="156"/>
                  </a:lnTo>
                  <a:lnTo>
                    <a:pt x="59" y="158"/>
                  </a:lnTo>
                  <a:lnTo>
                    <a:pt x="73" y="135"/>
                  </a:lnTo>
                  <a:lnTo>
                    <a:pt x="99" y="124"/>
                  </a:lnTo>
                  <a:lnTo>
                    <a:pt x="92" y="115"/>
                  </a:lnTo>
                  <a:lnTo>
                    <a:pt x="73" y="119"/>
                  </a:lnTo>
                  <a:lnTo>
                    <a:pt x="68" y="102"/>
                  </a:lnTo>
                  <a:lnTo>
                    <a:pt x="91" y="92"/>
                  </a:lnTo>
                  <a:lnTo>
                    <a:pt x="91" y="80"/>
                  </a:lnTo>
                  <a:lnTo>
                    <a:pt x="77" y="74"/>
                  </a:lnTo>
                  <a:lnTo>
                    <a:pt x="80" y="63"/>
                  </a:lnTo>
                  <a:lnTo>
                    <a:pt x="101" y="54"/>
                  </a:lnTo>
                  <a:lnTo>
                    <a:pt x="107" y="48"/>
                  </a:lnTo>
                  <a:lnTo>
                    <a:pt x="105" y="11"/>
                  </a:lnTo>
                  <a:lnTo>
                    <a:pt x="87" y="0"/>
                  </a:lnTo>
                  <a:lnTo>
                    <a:pt x="87" y="0"/>
                  </a:lnTo>
                  <a:lnTo>
                    <a:pt x="87" y="0"/>
                  </a:lnTo>
                  <a:close/>
                </a:path>
              </a:pathLst>
            </a:custGeom>
            <a:solidFill>
              <a:srgbClr val="D0CE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255" name="Freeform 472">
              <a:extLst>
                <a:ext uri="{FF2B5EF4-FFF2-40B4-BE49-F238E27FC236}">
                  <a16:creationId xmlns:a16="http://schemas.microsoft.com/office/drawing/2014/main" id="{240938F4-3E3E-F96E-786A-8546689EC888}"/>
                </a:ext>
              </a:extLst>
            </p:cNvPr>
            <p:cNvSpPr>
              <a:spLocks/>
            </p:cNvSpPr>
            <p:nvPr/>
          </p:nvSpPr>
          <p:spPr bwMode="auto">
            <a:xfrm>
              <a:off x="7650163" y="2239963"/>
              <a:ext cx="280988" cy="506413"/>
            </a:xfrm>
            <a:custGeom>
              <a:avLst/>
              <a:gdLst>
                <a:gd name="T0" fmla="*/ 100 w 177"/>
                <a:gd name="T1" fmla="*/ 319 h 319"/>
                <a:gd name="T2" fmla="*/ 84 w 177"/>
                <a:gd name="T3" fmla="*/ 301 h 319"/>
                <a:gd name="T4" fmla="*/ 24 w 177"/>
                <a:gd name="T5" fmla="*/ 301 h 319"/>
                <a:gd name="T6" fmla="*/ 26 w 177"/>
                <a:gd name="T7" fmla="*/ 235 h 319"/>
                <a:gd name="T8" fmla="*/ 0 w 177"/>
                <a:gd name="T9" fmla="*/ 222 h 319"/>
                <a:gd name="T10" fmla="*/ 10 w 177"/>
                <a:gd name="T11" fmla="*/ 105 h 319"/>
                <a:gd name="T12" fmla="*/ 48 w 177"/>
                <a:gd name="T13" fmla="*/ 54 h 319"/>
                <a:gd name="T14" fmla="*/ 100 w 177"/>
                <a:gd name="T15" fmla="*/ 51 h 319"/>
                <a:gd name="T16" fmla="*/ 133 w 177"/>
                <a:gd name="T17" fmla="*/ 11 h 319"/>
                <a:gd name="T18" fmla="*/ 168 w 177"/>
                <a:gd name="T19" fmla="*/ 0 h 319"/>
                <a:gd name="T20" fmla="*/ 163 w 177"/>
                <a:gd name="T21" fmla="*/ 50 h 319"/>
                <a:gd name="T22" fmla="*/ 143 w 177"/>
                <a:gd name="T23" fmla="*/ 83 h 319"/>
                <a:gd name="T24" fmla="*/ 139 w 177"/>
                <a:gd name="T25" fmla="*/ 119 h 319"/>
                <a:gd name="T26" fmla="*/ 152 w 177"/>
                <a:gd name="T27" fmla="*/ 133 h 319"/>
                <a:gd name="T28" fmla="*/ 168 w 177"/>
                <a:gd name="T29" fmla="*/ 129 h 319"/>
                <a:gd name="T30" fmla="*/ 177 w 177"/>
                <a:gd name="T31" fmla="*/ 151 h 319"/>
                <a:gd name="T32" fmla="*/ 159 w 177"/>
                <a:gd name="T33" fmla="*/ 175 h 319"/>
                <a:gd name="T34" fmla="*/ 145 w 177"/>
                <a:gd name="T35" fmla="*/ 167 h 319"/>
                <a:gd name="T36" fmla="*/ 152 w 177"/>
                <a:gd name="T37" fmla="*/ 161 h 319"/>
                <a:gd name="T38" fmla="*/ 147 w 177"/>
                <a:gd name="T39" fmla="*/ 154 h 319"/>
                <a:gd name="T40" fmla="*/ 131 w 177"/>
                <a:gd name="T41" fmla="*/ 170 h 319"/>
                <a:gd name="T42" fmla="*/ 133 w 177"/>
                <a:gd name="T43" fmla="*/ 197 h 319"/>
                <a:gd name="T44" fmla="*/ 96 w 177"/>
                <a:gd name="T45" fmla="*/ 225 h 319"/>
                <a:gd name="T46" fmla="*/ 103 w 177"/>
                <a:gd name="T47" fmla="*/ 234 h 319"/>
                <a:gd name="T48" fmla="*/ 137 w 177"/>
                <a:gd name="T49" fmla="*/ 227 h 319"/>
                <a:gd name="T50" fmla="*/ 160 w 177"/>
                <a:gd name="T51" fmla="*/ 259 h 319"/>
                <a:gd name="T52" fmla="*/ 155 w 177"/>
                <a:gd name="T53" fmla="*/ 285 h 319"/>
                <a:gd name="T54" fmla="*/ 129 w 177"/>
                <a:gd name="T55" fmla="*/ 287 h 319"/>
                <a:gd name="T56" fmla="*/ 104 w 177"/>
                <a:gd name="T57" fmla="*/ 269 h 319"/>
                <a:gd name="T58" fmla="*/ 97 w 177"/>
                <a:gd name="T59" fmla="*/ 239 h 319"/>
                <a:gd name="T60" fmla="*/ 85 w 177"/>
                <a:gd name="T61" fmla="*/ 243 h 319"/>
                <a:gd name="T62" fmla="*/ 91 w 177"/>
                <a:gd name="T63" fmla="*/ 261 h 319"/>
                <a:gd name="T64" fmla="*/ 80 w 177"/>
                <a:gd name="T65" fmla="*/ 265 h 319"/>
                <a:gd name="T66" fmla="*/ 77 w 177"/>
                <a:gd name="T67" fmla="*/ 277 h 319"/>
                <a:gd name="T68" fmla="*/ 107 w 177"/>
                <a:gd name="T69" fmla="*/ 294 h 319"/>
                <a:gd name="T70" fmla="*/ 100 w 177"/>
                <a:gd name="T71" fmla="*/ 319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7" h="319">
                  <a:moveTo>
                    <a:pt x="100" y="319"/>
                  </a:moveTo>
                  <a:lnTo>
                    <a:pt x="84" y="301"/>
                  </a:lnTo>
                  <a:lnTo>
                    <a:pt x="24" y="301"/>
                  </a:lnTo>
                  <a:lnTo>
                    <a:pt x="26" y="235"/>
                  </a:lnTo>
                  <a:lnTo>
                    <a:pt x="0" y="222"/>
                  </a:lnTo>
                  <a:lnTo>
                    <a:pt x="10" y="105"/>
                  </a:lnTo>
                  <a:lnTo>
                    <a:pt x="48" y="54"/>
                  </a:lnTo>
                  <a:lnTo>
                    <a:pt x="100" y="51"/>
                  </a:lnTo>
                  <a:lnTo>
                    <a:pt x="133" y="11"/>
                  </a:lnTo>
                  <a:lnTo>
                    <a:pt x="168" y="0"/>
                  </a:lnTo>
                  <a:lnTo>
                    <a:pt x="163" y="50"/>
                  </a:lnTo>
                  <a:lnTo>
                    <a:pt x="143" y="83"/>
                  </a:lnTo>
                  <a:lnTo>
                    <a:pt x="139" y="119"/>
                  </a:lnTo>
                  <a:lnTo>
                    <a:pt x="152" y="133"/>
                  </a:lnTo>
                  <a:lnTo>
                    <a:pt x="168" y="129"/>
                  </a:lnTo>
                  <a:lnTo>
                    <a:pt x="177" y="151"/>
                  </a:lnTo>
                  <a:lnTo>
                    <a:pt x="159" y="175"/>
                  </a:lnTo>
                  <a:lnTo>
                    <a:pt x="145" y="167"/>
                  </a:lnTo>
                  <a:lnTo>
                    <a:pt x="152" y="161"/>
                  </a:lnTo>
                  <a:lnTo>
                    <a:pt x="147" y="154"/>
                  </a:lnTo>
                  <a:lnTo>
                    <a:pt x="131" y="170"/>
                  </a:lnTo>
                  <a:lnTo>
                    <a:pt x="133" y="197"/>
                  </a:lnTo>
                  <a:lnTo>
                    <a:pt x="96" y="225"/>
                  </a:lnTo>
                  <a:lnTo>
                    <a:pt x="103" y="234"/>
                  </a:lnTo>
                  <a:lnTo>
                    <a:pt x="137" y="227"/>
                  </a:lnTo>
                  <a:lnTo>
                    <a:pt x="160" y="259"/>
                  </a:lnTo>
                  <a:lnTo>
                    <a:pt x="155" y="285"/>
                  </a:lnTo>
                  <a:lnTo>
                    <a:pt x="129" y="287"/>
                  </a:lnTo>
                  <a:lnTo>
                    <a:pt x="104" y="269"/>
                  </a:lnTo>
                  <a:lnTo>
                    <a:pt x="97" y="239"/>
                  </a:lnTo>
                  <a:lnTo>
                    <a:pt x="85" y="243"/>
                  </a:lnTo>
                  <a:lnTo>
                    <a:pt x="91" y="261"/>
                  </a:lnTo>
                  <a:lnTo>
                    <a:pt x="80" y="265"/>
                  </a:lnTo>
                  <a:lnTo>
                    <a:pt x="77" y="277"/>
                  </a:lnTo>
                  <a:lnTo>
                    <a:pt x="107" y="294"/>
                  </a:lnTo>
                  <a:lnTo>
                    <a:pt x="100" y="319"/>
                  </a:lnTo>
                  <a:close/>
                </a:path>
              </a:pathLst>
            </a:custGeom>
            <a:noFill/>
            <a:ln w="15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256" name="Freeform 473">
              <a:extLst>
                <a:ext uri="{FF2B5EF4-FFF2-40B4-BE49-F238E27FC236}">
                  <a16:creationId xmlns:a16="http://schemas.microsoft.com/office/drawing/2014/main" id="{6A1D4B61-283C-4FC6-5DFD-D4054D22BB10}"/>
                </a:ext>
              </a:extLst>
            </p:cNvPr>
            <p:cNvSpPr>
              <a:spLocks/>
            </p:cNvSpPr>
            <p:nvPr/>
          </p:nvSpPr>
          <p:spPr bwMode="auto">
            <a:xfrm>
              <a:off x="6161088" y="2332038"/>
              <a:ext cx="254000" cy="209550"/>
            </a:xfrm>
            <a:custGeom>
              <a:avLst/>
              <a:gdLst>
                <a:gd name="T0" fmla="*/ 94 w 160"/>
                <a:gd name="T1" fmla="*/ 0 h 132"/>
                <a:gd name="T2" fmla="*/ 138 w 160"/>
                <a:gd name="T3" fmla="*/ 6 h 132"/>
                <a:gd name="T4" fmla="*/ 160 w 160"/>
                <a:gd name="T5" fmla="*/ 109 h 132"/>
                <a:gd name="T6" fmla="*/ 94 w 160"/>
                <a:gd name="T7" fmla="*/ 132 h 132"/>
                <a:gd name="T8" fmla="*/ 94 w 160"/>
                <a:gd name="T9" fmla="*/ 132 h 132"/>
                <a:gd name="T10" fmla="*/ 72 w 160"/>
                <a:gd name="T11" fmla="*/ 119 h 132"/>
                <a:gd name="T12" fmla="*/ 58 w 160"/>
                <a:gd name="T13" fmla="*/ 79 h 132"/>
                <a:gd name="T14" fmla="*/ 46 w 160"/>
                <a:gd name="T15" fmla="*/ 79 h 132"/>
                <a:gd name="T16" fmla="*/ 46 w 160"/>
                <a:gd name="T17" fmla="*/ 96 h 132"/>
                <a:gd name="T18" fmla="*/ 20 w 160"/>
                <a:gd name="T19" fmla="*/ 100 h 132"/>
                <a:gd name="T20" fmla="*/ 0 w 160"/>
                <a:gd name="T21" fmla="*/ 49 h 132"/>
                <a:gd name="T22" fmla="*/ 94 w 160"/>
                <a:gd name="T23"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0" h="132">
                  <a:moveTo>
                    <a:pt x="94" y="0"/>
                  </a:moveTo>
                  <a:lnTo>
                    <a:pt x="138" y="6"/>
                  </a:lnTo>
                  <a:lnTo>
                    <a:pt x="160" y="109"/>
                  </a:lnTo>
                  <a:lnTo>
                    <a:pt x="94" y="132"/>
                  </a:lnTo>
                  <a:lnTo>
                    <a:pt x="94" y="132"/>
                  </a:lnTo>
                  <a:lnTo>
                    <a:pt x="72" y="119"/>
                  </a:lnTo>
                  <a:lnTo>
                    <a:pt x="58" y="79"/>
                  </a:lnTo>
                  <a:lnTo>
                    <a:pt x="46" y="79"/>
                  </a:lnTo>
                  <a:lnTo>
                    <a:pt x="46" y="96"/>
                  </a:lnTo>
                  <a:lnTo>
                    <a:pt x="20" y="100"/>
                  </a:lnTo>
                  <a:lnTo>
                    <a:pt x="0" y="49"/>
                  </a:lnTo>
                  <a:lnTo>
                    <a:pt x="94" y="0"/>
                  </a:lnTo>
                  <a:close/>
                </a:path>
              </a:pathLst>
            </a:custGeom>
            <a:noFill/>
            <a:ln w="15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257" name="Line 474">
              <a:extLst>
                <a:ext uri="{FF2B5EF4-FFF2-40B4-BE49-F238E27FC236}">
                  <a16:creationId xmlns:a16="http://schemas.microsoft.com/office/drawing/2014/main" id="{BF42AB83-D37F-F41A-3195-3A92606C33EF}"/>
                </a:ext>
              </a:extLst>
            </p:cNvPr>
            <p:cNvSpPr>
              <a:spLocks noChangeShapeType="1"/>
            </p:cNvSpPr>
            <p:nvPr/>
          </p:nvSpPr>
          <p:spPr bwMode="auto">
            <a:xfrm>
              <a:off x="8089900" y="3590925"/>
              <a:ext cx="0" cy="0"/>
            </a:xfrm>
            <a:prstGeom prst="line">
              <a:avLst/>
            </a:prstGeom>
            <a:noFill/>
            <a:ln w="1588"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l-PL"/>
            </a:p>
          </p:txBody>
        </p:sp>
        <p:sp>
          <p:nvSpPr>
            <p:cNvPr id="258" name="Freeform 475">
              <a:extLst>
                <a:ext uri="{FF2B5EF4-FFF2-40B4-BE49-F238E27FC236}">
                  <a16:creationId xmlns:a16="http://schemas.microsoft.com/office/drawing/2014/main" id="{9E945BA3-8FAA-25A2-A642-57B4726F6BD7}"/>
                </a:ext>
              </a:extLst>
            </p:cNvPr>
            <p:cNvSpPr>
              <a:spLocks noEditPoints="1"/>
            </p:cNvSpPr>
            <p:nvPr/>
          </p:nvSpPr>
          <p:spPr bwMode="auto">
            <a:xfrm>
              <a:off x="6161088" y="3284538"/>
              <a:ext cx="1997075" cy="1441450"/>
            </a:xfrm>
            <a:custGeom>
              <a:avLst/>
              <a:gdLst>
                <a:gd name="T0" fmla="*/ 803 w 1258"/>
                <a:gd name="T1" fmla="*/ 787 h 908"/>
                <a:gd name="T2" fmla="*/ 820 w 1258"/>
                <a:gd name="T3" fmla="*/ 765 h 908"/>
                <a:gd name="T4" fmla="*/ 799 w 1258"/>
                <a:gd name="T5" fmla="*/ 761 h 908"/>
                <a:gd name="T6" fmla="*/ 762 w 1258"/>
                <a:gd name="T7" fmla="*/ 715 h 908"/>
                <a:gd name="T8" fmla="*/ 772 w 1258"/>
                <a:gd name="T9" fmla="*/ 685 h 908"/>
                <a:gd name="T10" fmla="*/ 755 w 1258"/>
                <a:gd name="T11" fmla="*/ 649 h 908"/>
                <a:gd name="T12" fmla="*/ 770 w 1258"/>
                <a:gd name="T13" fmla="*/ 577 h 908"/>
                <a:gd name="T14" fmla="*/ 775 w 1258"/>
                <a:gd name="T15" fmla="*/ 518 h 908"/>
                <a:gd name="T16" fmla="*/ 744 w 1258"/>
                <a:gd name="T17" fmla="*/ 537 h 908"/>
                <a:gd name="T18" fmla="*/ 736 w 1258"/>
                <a:gd name="T19" fmla="*/ 494 h 908"/>
                <a:gd name="T20" fmla="*/ 868 w 1258"/>
                <a:gd name="T21" fmla="*/ 404 h 908"/>
                <a:gd name="T22" fmla="*/ 894 w 1258"/>
                <a:gd name="T23" fmla="*/ 331 h 908"/>
                <a:gd name="T24" fmla="*/ 920 w 1258"/>
                <a:gd name="T25" fmla="*/ 286 h 908"/>
                <a:gd name="T26" fmla="*/ 896 w 1258"/>
                <a:gd name="T27" fmla="*/ 275 h 908"/>
                <a:gd name="T28" fmla="*/ 859 w 1258"/>
                <a:gd name="T29" fmla="*/ 257 h 908"/>
                <a:gd name="T30" fmla="*/ 834 w 1258"/>
                <a:gd name="T31" fmla="*/ 257 h 908"/>
                <a:gd name="T32" fmla="*/ 751 w 1258"/>
                <a:gd name="T33" fmla="*/ 198 h 908"/>
                <a:gd name="T34" fmla="*/ 691 w 1258"/>
                <a:gd name="T35" fmla="*/ 150 h 908"/>
                <a:gd name="T36" fmla="*/ 652 w 1258"/>
                <a:gd name="T37" fmla="*/ 129 h 908"/>
                <a:gd name="T38" fmla="*/ 619 w 1258"/>
                <a:gd name="T39" fmla="*/ 89 h 908"/>
                <a:gd name="T40" fmla="*/ 559 w 1258"/>
                <a:gd name="T41" fmla="*/ 0 h 908"/>
                <a:gd name="T42" fmla="*/ 492 w 1258"/>
                <a:gd name="T43" fmla="*/ 2 h 908"/>
                <a:gd name="T44" fmla="*/ 371 w 1258"/>
                <a:gd name="T45" fmla="*/ 97 h 908"/>
                <a:gd name="T46" fmla="*/ 339 w 1258"/>
                <a:gd name="T47" fmla="*/ 133 h 908"/>
                <a:gd name="T48" fmla="*/ 273 w 1258"/>
                <a:gd name="T49" fmla="*/ 71 h 908"/>
                <a:gd name="T50" fmla="*/ 234 w 1258"/>
                <a:gd name="T51" fmla="*/ 181 h 908"/>
                <a:gd name="T52" fmla="*/ 121 w 1258"/>
                <a:gd name="T53" fmla="*/ 126 h 908"/>
                <a:gd name="T54" fmla="*/ 0 w 1258"/>
                <a:gd name="T55" fmla="*/ 174 h 908"/>
                <a:gd name="T56" fmla="*/ 148 w 1258"/>
                <a:gd name="T57" fmla="*/ 311 h 908"/>
                <a:gd name="T58" fmla="*/ 192 w 1258"/>
                <a:gd name="T59" fmla="*/ 426 h 908"/>
                <a:gd name="T60" fmla="*/ 100 w 1258"/>
                <a:gd name="T61" fmla="*/ 705 h 908"/>
                <a:gd name="T62" fmla="*/ 72 w 1258"/>
                <a:gd name="T63" fmla="*/ 736 h 908"/>
                <a:gd name="T64" fmla="*/ 232 w 1258"/>
                <a:gd name="T65" fmla="*/ 835 h 908"/>
                <a:gd name="T66" fmla="*/ 376 w 1258"/>
                <a:gd name="T67" fmla="*/ 908 h 908"/>
                <a:gd name="T68" fmla="*/ 429 w 1258"/>
                <a:gd name="T69" fmla="*/ 908 h 908"/>
                <a:gd name="T70" fmla="*/ 467 w 1258"/>
                <a:gd name="T71" fmla="*/ 817 h 908"/>
                <a:gd name="T72" fmla="*/ 528 w 1258"/>
                <a:gd name="T73" fmla="*/ 815 h 908"/>
                <a:gd name="T74" fmla="*/ 712 w 1258"/>
                <a:gd name="T75" fmla="*/ 872 h 908"/>
                <a:gd name="T76" fmla="*/ 1258 w 1258"/>
                <a:gd name="T77" fmla="*/ 558 h 9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58" h="908">
                  <a:moveTo>
                    <a:pt x="808" y="796"/>
                  </a:moveTo>
                  <a:lnTo>
                    <a:pt x="803" y="787"/>
                  </a:lnTo>
                  <a:lnTo>
                    <a:pt x="820" y="765"/>
                  </a:lnTo>
                  <a:lnTo>
                    <a:pt x="820" y="765"/>
                  </a:lnTo>
                  <a:lnTo>
                    <a:pt x="814" y="757"/>
                  </a:lnTo>
                  <a:lnTo>
                    <a:pt x="799" y="761"/>
                  </a:lnTo>
                  <a:lnTo>
                    <a:pt x="763" y="735"/>
                  </a:lnTo>
                  <a:lnTo>
                    <a:pt x="762" y="715"/>
                  </a:lnTo>
                  <a:lnTo>
                    <a:pt x="775" y="698"/>
                  </a:lnTo>
                  <a:lnTo>
                    <a:pt x="772" y="685"/>
                  </a:lnTo>
                  <a:lnTo>
                    <a:pt x="756" y="672"/>
                  </a:lnTo>
                  <a:lnTo>
                    <a:pt x="755" y="649"/>
                  </a:lnTo>
                  <a:lnTo>
                    <a:pt x="791" y="638"/>
                  </a:lnTo>
                  <a:lnTo>
                    <a:pt x="770" y="577"/>
                  </a:lnTo>
                  <a:lnTo>
                    <a:pt x="786" y="574"/>
                  </a:lnTo>
                  <a:lnTo>
                    <a:pt x="775" y="518"/>
                  </a:lnTo>
                  <a:lnTo>
                    <a:pt x="744" y="514"/>
                  </a:lnTo>
                  <a:lnTo>
                    <a:pt x="744" y="537"/>
                  </a:lnTo>
                  <a:lnTo>
                    <a:pt x="722" y="534"/>
                  </a:lnTo>
                  <a:lnTo>
                    <a:pt x="736" y="494"/>
                  </a:lnTo>
                  <a:lnTo>
                    <a:pt x="795" y="429"/>
                  </a:lnTo>
                  <a:lnTo>
                    <a:pt x="868" y="404"/>
                  </a:lnTo>
                  <a:lnTo>
                    <a:pt x="868" y="358"/>
                  </a:lnTo>
                  <a:lnTo>
                    <a:pt x="894" y="331"/>
                  </a:lnTo>
                  <a:lnTo>
                    <a:pt x="894" y="314"/>
                  </a:lnTo>
                  <a:lnTo>
                    <a:pt x="920" y="286"/>
                  </a:lnTo>
                  <a:lnTo>
                    <a:pt x="920" y="275"/>
                  </a:lnTo>
                  <a:lnTo>
                    <a:pt x="896" y="275"/>
                  </a:lnTo>
                  <a:lnTo>
                    <a:pt x="872" y="255"/>
                  </a:lnTo>
                  <a:lnTo>
                    <a:pt x="859" y="257"/>
                  </a:lnTo>
                  <a:lnTo>
                    <a:pt x="859" y="257"/>
                  </a:lnTo>
                  <a:lnTo>
                    <a:pt x="834" y="257"/>
                  </a:lnTo>
                  <a:lnTo>
                    <a:pt x="798" y="222"/>
                  </a:lnTo>
                  <a:lnTo>
                    <a:pt x="751" y="198"/>
                  </a:lnTo>
                  <a:lnTo>
                    <a:pt x="732" y="186"/>
                  </a:lnTo>
                  <a:lnTo>
                    <a:pt x="691" y="150"/>
                  </a:lnTo>
                  <a:lnTo>
                    <a:pt x="694" y="130"/>
                  </a:lnTo>
                  <a:lnTo>
                    <a:pt x="652" y="129"/>
                  </a:lnTo>
                  <a:lnTo>
                    <a:pt x="650" y="98"/>
                  </a:lnTo>
                  <a:lnTo>
                    <a:pt x="619" y="89"/>
                  </a:lnTo>
                  <a:lnTo>
                    <a:pt x="572" y="39"/>
                  </a:lnTo>
                  <a:lnTo>
                    <a:pt x="559" y="0"/>
                  </a:lnTo>
                  <a:lnTo>
                    <a:pt x="559" y="0"/>
                  </a:lnTo>
                  <a:lnTo>
                    <a:pt x="492" y="2"/>
                  </a:lnTo>
                  <a:lnTo>
                    <a:pt x="472" y="78"/>
                  </a:lnTo>
                  <a:lnTo>
                    <a:pt x="371" y="97"/>
                  </a:lnTo>
                  <a:lnTo>
                    <a:pt x="360" y="130"/>
                  </a:lnTo>
                  <a:lnTo>
                    <a:pt x="339" y="133"/>
                  </a:lnTo>
                  <a:lnTo>
                    <a:pt x="273" y="109"/>
                  </a:lnTo>
                  <a:lnTo>
                    <a:pt x="273" y="71"/>
                  </a:lnTo>
                  <a:lnTo>
                    <a:pt x="232" y="62"/>
                  </a:lnTo>
                  <a:lnTo>
                    <a:pt x="234" y="181"/>
                  </a:lnTo>
                  <a:lnTo>
                    <a:pt x="142" y="163"/>
                  </a:lnTo>
                  <a:lnTo>
                    <a:pt x="121" y="126"/>
                  </a:lnTo>
                  <a:lnTo>
                    <a:pt x="8" y="126"/>
                  </a:lnTo>
                  <a:lnTo>
                    <a:pt x="0" y="174"/>
                  </a:lnTo>
                  <a:lnTo>
                    <a:pt x="13" y="210"/>
                  </a:lnTo>
                  <a:lnTo>
                    <a:pt x="148" y="311"/>
                  </a:lnTo>
                  <a:lnTo>
                    <a:pt x="141" y="354"/>
                  </a:lnTo>
                  <a:lnTo>
                    <a:pt x="192" y="426"/>
                  </a:lnTo>
                  <a:lnTo>
                    <a:pt x="174" y="510"/>
                  </a:lnTo>
                  <a:lnTo>
                    <a:pt x="100" y="705"/>
                  </a:lnTo>
                  <a:lnTo>
                    <a:pt x="68" y="717"/>
                  </a:lnTo>
                  <a:lnTo>
                    <a:pt x="72" y="736"/>
                  </a:lnTo>
                  <a:lnTo>
                    <a:pt x="185" y="828"/>
                  </a:lnTo>
                  <a:lnTo>
                    <a:pt x="232" y="835"/>
                  </a:lnTo>
                  <a:lnTo>
                    <a:pt x="246" y="825"/>
                  </a:lnTo>
                  <a:lnTo>
                    <a:pt x="376" y="908"/>
                  </a:lnTo>
                  <a:lnTo>
                    <a:pt x="407" y="901"/>
                  </a:lnTo>
                  <a:lnTo>
                    <a:pt x="429" y="908"/>
                  </a:lnTo>
                  <a:lnTo>
                    <a:pt x="428" y="857"/>
                  </a:lnTo>
                  <a:lnTo>
                    <a:pt x="467" y="817"/>
                  </a:lnTo>
                  <a:lnTo>
                    <a:pt x="517" y="797"/>
                  </a:lnTo>
                  <a:lnTo>
                    <a:pt x="528" y="815"/>
                  </a:lnTo>
                  <a:lnTo>
                    <a:pt x="658" y="873"/>
                  </a:lnTo>
                  <a:lnTo>
                    <a:pt x="712" y="872"/>
                  </a:lnTo>
                  <a:lnTo>
                    <a:pt x="808" y="797"/>
                  </a:lnTo>
                  <a:moveTo>
                    <a:pt x="1258" y="558"/>
                  </a:moveTo>
                  <a:lnTo>
                    <a:pt x="1258" y="558"/>
                  </a:lnTo>
                </a:path>
              </a:pathLst>
            </a:custGeom>
            <a:noFill/>
            <a:ln w="15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259" name="Freeform 476">
              <a:extLst>
                <a:ext uri="{FF2B5EF4-FFF2-40B4-BE49-F238E27FC236}">
                  <a16:creationId xmlns:a16="http://schemas.microsoft.com/office/drawing/2014/main" id="{0A77A6C7-90BA-A950-4244-24CA9C6D57F0}"/>
                </a:ext>
              </a:extLst>
            </p:cNvPr>
            <p:cNvSpPr>
              <a:spLocks/>
            </p:cNvSpPr>
            <p:nvPr/>
          </p:nvSpPr>
          <p:spPr bwMode="auto">
            <a:xfrm>
              <a:off x="7307263" y="3925888"/>
              <a:ext cx="514350" cy="295275"/>
            </a:xfrm>
            <a:custGeom>
              <a:avLst/>
              <a:gdLst>
                <a:gd name="T0" fmla="*/ 321 w 324"/>
                <a:gd name="T1" fmla="*/ 78 h 186"/>
                <a:gd name="T2" fmla="*/ 324 w 324"/>
                <a:gd name="T3" fmla="*/ 93 h 186"/>
                <a:gd name="T4" fmla="*/ 317 w 324"/>
                <a:gd name="T5" fmla="*/ 120 h 186"/>
                <a:gd name="T6" fmla="*/ 300 w 324"/>
                <a:gd name="T7" fmla="*/ 114 h 186"/>
                <a:gd name="T8" fmla="*/ 291 w 324"/>
                <a:gd name="T9" fmla="*/ 122 h 186"/>
                <a:gd name="T10" fmla="*/ 291 w 324"/>
                <a:gd name="T11" fmla="*/ 150 h 186"/>
                <a:gd name="T12" fmla="*/ 254 w 324"/>
                <a:gd name="T13" fmla="*/ 138 h 186"/>
                <a:gd name="T14" fmla="*/ 246 w 324"/>
                <a:gd name="T15" fmla="*/ 121 h 186"/>
                <a:gd name="T16" fmla="*/ 232 w 324"/>
                <a:gd name="T17" fmla="*/ 121 h 186"/>
                <a:gd name="T18" fmla="*/ 208 w 324"/>
                <a:gd name="T19" fmla="*/ 186 h 186"/>
                <a:gd name="T20" fmla="*/ 197 w 324"/>
                <a:gd name="T21" fmla="*/ 170 h 186"/>
                <a:gd name="T22" fmla="*/ 170 w 324"/>
                <a:gd name="T23" fmla="*/ 137 h 186"/>
                <a:gd name="T24" fmla="*/ 176 w 324"/>
                <a:gd name="T25" fmla="*/ 118 h 186"/>
                <a:gd name="T26" fmla="*/ 165 w 324"/>
                <a:gd name="T27" fmla="*/ 118 h 186"/>
                <a:gd name="T28" fmla="*/ 150 w 324"/>
                <a:gd name="T29" fmla="*/ 132 h 186"/>
                <a:gd name="T30" fmla="*/ 141 w 324"/>
                <a:gd name="T31" fmla="*/ 157 h 186"/>
                <a:gd name="T32" fmla="*/ 124 w 324"/>
                <a:gd name="T33" fmla="*/ 172 h 186"/>
                <a:gd name="T34" fmla="*/ 64 w 324"/>
                <a:gd name="T35" fmla="*/ 170 h 186"/>
                <a:gd name="T36" fmla="*/ 53 w 324"/>
                <a:gd name="T37" fmla="*/ 114 h 186"/>
                <a:gd name="T38" fmla="*/ 22 w 324"/>
                <a:gd name="T39" fmla="*/ 110 h 186"/>
                <a:gd name="T40" fmla="*/ 22 w 324"/>
                <a:gd name="T41" fmla="*/ 133 h 186"/>
                <a:gd name="T42" fmla="*/ 0 w 324"/>
                <a:gd name="T43" fmla="*/ 130 h 186"/>
                <a:gd name="T44" fmla="*/ 14 w 324"/>
                <a:gd name="T45" fmla="*/ 90 h 186"/>
                <a:gd name="T46" fmla="*/ 73 w 324"/>
                <a:gd name="T47" fmla="*/ 25 h 186"/>
                <a:gd name="T48" fmla="*/ 146 w 324"/>
                <a:gd name="T49" fmla="*/ 0 h 186"/>
                <a:gd name="T50" fmla="*/ 146 w 324"/>
                <a:gd name="T51" fmla="*/ 25 h 186"/>
                <a:gd name="T52" fmla="*/ 217 w 324"/>
                <a:gd name="T53" fmla="*/ 25 h 186"/>
                <a:gd name="T54" fmla="*/ 217 w 324"/>
                <a:gd name="T55" fmla="*/ 6 h 186"/>
                <a:gd name="T56" fmla="*/ 234 w 324"/>
                <a:gd name="T57" fmla="*/ 6 h 186"/>
                <a:gd name="T58" fmla="*/ 246 w 324"/>
                <a:gd name="T59" fmla="*/ 20 h 186"/>
                <a:gd name="T60" fmla="*/ 260 w 324"/>
                <a:gd name="T61" fmla="*/ 20 h 186"/>
                <a:gd name="T62" fmla="*/ 270 w 324"/>
                <a:gd name="T63" fmla="*/ 30 h 186"/>
                <a:gd name="T64" fmla="*/ 257 w 324"/>
                <a:gd name="T65" fmla="*/ 46 h 186"/>
                <a:gd name="T66" fmla="*/ 257 w 324"/>
                <a:gd name="T67" fmla="*/ 68 h 186"/>
                <a:gd name="T68" fmla="*/ 272 w 324"/>
                <a:gd name="T69" fmla="*/ 66 h 186"/>
                <a:gd name="T70" fmla="*/ 293 w 324"/>
                <a:gd name="T71" fmla="*/ 88 h 186"/>
                <a:gd name="T72" fmla="*/ 305 w 324"/>
                <a:gd name="T73" fmla="*/ 89 h 186"/>
                <a:gd name="T74" fmla="*/ 321 w 324"/>
                <a:gd name="T75" fmla="*/ 78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4" h="186">
                  <a:moveTo>
                    <a:pt x="321" y="78"/>
                  </a:moveTo>
                  <a:lnTo>
                    <a:pt x="324" y="93"/>
                  </a:lnTo>
                  <a:lnTo>
                    <a:pt x="317" y="120"/>
                  </a:lnTo>
                  <a:lnTo>
                    <a:pt x="300" y="114"/>
                  </a:lnTo>
                  <a:lnTo>
                    <a:pt x="291" y="122"/>
                  </a:lnTo>
                  <a:lnTo>
                    <a:pt x="291" y="150"/>
                  </a:lnTo>
                  <a:lnTo>
                    <a:pt x="254" y="138"/>
                  </a:lnTo>
                  <a:lnTo>
                    <a:pt x="246" y="121"/>
                  </a:lnTo>
                  <a:lnTo>
                    <a:pt x="232" y="121"/>
                  </a:lnTo>
                  <a:lnTo>
                    <a:pt x="208" y="186"/>
                  </a:lnTo>
                  <a:lnTo>
                    <a:pt x="197" y="170"/>
                  </a:lnTo>
                  <a:lnTo>
                    <a:pt x="170" y="137"/>
                  </a:lnTo>
                  <a:lnTo>
                    <a:pt x="176" y="118"/>
                  </a:lnTo>
                  <a:lnTo>
                    <a:pt x="165" y="118"/>
                  </a:lnTo>
                  <a:lnTo>
                    <a:pt x="150" y="132"/>
                  </a:lnTo>
                  <a:lnTo>
                    <a:pt x="141" y="157"/>
                  </a:lnTo>
                  <a:lnTo>
                    <a:pt x="124" y="172"/>
                  </a:lnTo>
                  <a:lnTo>
                    <a:pt x="64" y="170"/>
                  </a:lnTo>
                  <a:lnTo>
                    <a:pt x="53" y="114"/>
                  </a:lnTo>
                  <a:lnTo>
                    <a:pt x="22" y="110"/>
                  </a:lnTo>
                  <a:lnTo>
                    <a:pt x="22" y="133"/>
                  </a:lnTo>
                  <a:lnTo>
                    <a:pt x="0" y="130"/>
                  </a:lnTo>
                  <a:lnTo>
                    <a:pt x="14" y="90"/>
                  </a:lnTo>
                  <a:lnTo>
                    <a:pt x="73" y="25"/>
                  </a:lnTo>
                  <a:lnTo>
                    <a:pt x="146" y="0"/>
                  </a:lnTo>
                  <a:lnTo>
                    <a:pt x="146" y="25"/>
                  </a:lnTo>
                  <a:lnTo>
                    <a:pt x="217" y="25"/>
                  </a:lnTo>
                  <a:lnTo>
                    <a:pt x="217" y="6"/>
                  </a:lnTo>
                  <a:lnTo>
                    <a:pt x="234" y="6"/>
                  </a:lnTo>
                  <a:lnTo>
                    <a:pt x="246" y="20"/>
                  </a:lnTo>
                  <a:lnTo>
                    <a:pt x="260" y="20"/>
                  </a:lnTo>
                  <a:lnTo>
                    <a:pt x="270" y="30"/>
                  </a:lnTo>
                  <a:lnTo>
                    <a:pt x="257" y="46"/>
                  </a:lnTo>
                  <a:lnTo>
                    <a:pt x="257" y="68"/>
                  </a:lnTo>
                  <a:lnTo>
                    <a:pt x="272" y="66"/>
                  </a:lnTo>
                  <a:lnTo>
                    <a:pt x="293" y="88"/>
                  </a:lnTo>
                  <a:lnTo>
                    <a:pt x="305" y="89"/>
                  </a:lnTo>
                  <a:lnTo>
                    <a:pt x="321" y="78"/>
                  </a:lnTo>
                  <a:close/>
                </a:path>
              </a:pathLst>
            </a:custGeom>
            <a:noFill/>
            <a:ln w="15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260" name="Freeform 477">
              <a:extLst>
                <a:ext uri="{FF2B5EF4-FFF2-40B4-BE49-F238E27FC236}">
                  <a16:creationId xmlns:a16="http://schemas.microsoft.com/office/drawing/2014/main" id="{E8229689-8051-4A3A-C5EC-A234D260B7B5}"/>
                </a:ext>
              </a:extLst>
            </p:cNvPr>
            <p:cNvSpPr>
              <a:spLocks/>
            </p:cNvSpPr>
            <p:nvPr/>
          </p:nvSpPr>
          <p:spPr bwMode="auto">
            <a:xfrm>
              <a:off x="7715250" y="3732213"/>
              <a:ext cx="847725" cy="428625"/>
            </a:xfrm>
            <a:custGeom>
              <a:avLst/>
              <a:gdLst>
                <a:gd name="T0" fmla="*/ 64 w 534"/>
                <a:gd name="T1" fmla="*/ 200 h 270"/>
                <a:gd name="T2" fmla="*/ 48 w 534"/>
                <a:gd name="T3" fmla="*/ 211 h 270"/>
                <a:gd name="T4" fmla="*/ 36 w 534"/>
                <a:gd name="T5" fmla="*/ 210 h 270"/>
                <a:gd name="T6" fmla="*/ 15 w 534"/>
                <a:gd name="T7" fmla="*/ 188 h 270"/>
                <a:gd name="T8" fmla="*/ 0 w 534"/>
                <a:gd name="T9" fmla="*/ 190 h 270"/>
                <a:gd name="T10" fmla="*/ 0 w 534"/>
                <a:gd name="T11" fmla="*/ 168 h 270"/>
                <a:gd name="T12" fmla="*/ 13 w 534"/>
                <a:gd name="T13" fmla="*/ 152 h 270"/>
                <a:gd name="T14" fmla="*/ 3 w 534"/>
                <a:gd name="T15" fmla="*/ 142 h 270"/>
                <a:gd name="T16" fmla="*/ 24 w 534"/>
                <a:gd name="T17" fmla="*/ 142 h 270"/>
                <a:gd name="T18" fmla="*/ 42 w 534"/>
                <a:gd name="T19" fmla="*/ 158 h 270"/>
                <a:gd name="T20" fmla="*/ 62 w 534"/>
                <a:gd name="T21" fmla="*/ 158 h 270"/>
                <a:gd name="T22" fmla="*/ 84 w 534"/>
                <a:gd name="T23" fmla="*/ 179 h 270"/>
                <a:gd name="T24" fmla="*/ 99 w 534"/>
                <a:gd name="T25" fmla="*/ 179 h 270"/>
                <a:gd name="T26" fmla="*/ 102 w 534"/>
                <a:gd name="T27" fmla="*/ 147 h 270"/>
                <a:gd name="T28" fmla="*/ 140 w 534"/>
                <a:gd name="T29" fmla="*/ 147 h 270"/>
                <a:gd name="T30" fmla="*/ 140 w 534"/>
                <a:gd name="T31" fmla="*/ 171 h 270"/>
                <a:gd name="T32" fmla="*/ 160 w 534"/>
                <a:gd name="T33" fmla="*/ 171 h 270"/>
                <a:gd name="T34" fmla="*/ 191 w 534"/>
                <a:gd name="T35" fmla="*/ 142 h 270"/>
                <a:gd name="T36" fmla="*/ 268 w 534"/>
                <a:gd name="T37" fmla="*/ 142 h 270"/>
                <a:gd name="T38" fmla="*/ 282 w 534"/>
                <a:gd name="T39" fmla="*/ 154 h 270"/>
                <a:gd name="T40" fmla="*/ 292 w 534"/>
                <a:gd name="T41" fmla="*/ 154 h 270"/>
                <a:gd name="T42" fmla="*/ 292 w 534"/>
                <a:gd name="T43" fmla="*/ 131 h 270"/>
                <a:gd name="T44" fmla="*/ 256 w 534"/>
                <a:gd name="T45" fmla="*/ 96 h 270"/>
                <a:gd name="T46" fmla="*/ 283 w 534"/>
                <a:gd name="T47" fmla="*/ 67 h 270"/>
                <a:gd name="T48" fmla="*/ 306 w 534"/>
                <a:gd name="T49" fmla="*/ 68 h 270"/>
                <a:gd name="T50" fmla="*/ 304 w 534"/>
                <a:gd name="T51" fmla="*/ 41 h 270"/>
                <a:gd name="T52" fmla="*/ 331 w 534"/>
                <a:gd name="T53" fmla="*/ 41 h 270"/>
                <a:gd name="T54" fmla="*/ 367 w 534"/>
                <a:gd name="T55" fmla="*/ 44 h 270"/>
                <a:gd name="T56" fmla="*/ 393 w 534"/>
                <a:gd name="T57" fmla="*/ 0 h 270"/>
                <a:gd name="T58" fmla="*/ 421 w 534"/>
                <a:gd name="T59" fmla="*/ 11 h 270"/>
                <a:gd name="T60" fmla="*/ 475 w 534"/>
                <a:gd name="T61" fmla="*/ 32 h 270"/>
                <a:gd name="T62" fmla="*/ 487 w 534"/>
                <a:gd name="T63" fmla="*/ 20 h 270"/>
                <a:gd name="T64" fmla="*/ 521 w 534"/>
                <a:gd name="T65" fmla="*/ 35 h 270"/>
                <a:gd name="T66" fmla="*/ 513 w 534"/>
                <a:gd name="T67" fmla="*/ 60 h 270"/>
                <a:gd name="T68" fmla="*/ 530 w 534"/>
                <a:gd name="T69" fmla="*/ 93 h 270"/>
                <a:gd name="T70" fmla="*/ 534 w 534"/>
                <a:gd name="T71" fmla="*/ 99 h 270"/>
                <a:gd name="T72" fmla="*/ 533 w 534"/>
                <a:gd name="T73" fmla="*/ 132 h 270"/>
                <a:gd name="T74" fmla="*/ 507 w 534"/>
                <a:gd name="T75" fmla="*/ 132 h 270"/>
                <a:gd name="T76" fmla="*/ 501 w 534"/>
                <a:gd name="T77" fmla="*/ 130 h 270"/>
                <a:gd name="T78" fmla="*/ 493 w 534"/>
                <a:gd name="T79" fmla="*/ 136 h 270"/>
                <a:gd name="T80" fmla="*/ 505 w 534"/>
                <a:gd name="T81" fmla="*/ 147 h 270"/>
                <a:gd name="T82" fmla="*/ 502 w 534"/>
                <a:gd name="T83" fmla="*/ 155 h 270"/>
                <a:gd name="T84" fmla="*/ 487 w 534"/>
                <a:gd name="T85" fmla="*/ 184 h 270"/>
                <a:gd name="T86" fmla="*/ 493 w 534"/>
                <a:gd name="T87" fmla="*/ 190 h 270"/>
                <a:gd name="T88" fmla="*/ 491 w 534"/>
                <a:gd name="T89" fmla="*/ 204 h 270"/>
                <a:gd name="T90" fmla="*/ 482 w 534"/>
                <a:gd name="T91" fmla="*/ 206 h 270"/>
                <a:gd name="T92" fmla="*/ 471 w 534"/>
                <a:gd name="T93" fmla="*/ 223 h 270"/>
                <a:gd name="T94" fmla="*/ 458 w 534"/>
                <a:gd name="T95" fmla="*/ 239 h 270"/>
                <a:gd name="T96" fmla="*/ 388 w 534"/>
                <a:gd name="T97" fmla="*/ 247 h 270"/>
                <a:gd name="T98" fmla="*/ 356 w 534"/>
                <a:gd name="T99" fmla="*/ 270 h 270"/>
                <a:gd name="T100" fmla="*/ 292 w 534"/>
                <a:gd name="T101" fmla="*/ 256 h 270"/>
                <a:gd name="T102" fmla="*/ 207 w 534"/>
                <a:gd name="T103" fmla="*/ 240 h 270"/>
                <a:gd name="T104" fmla="*/ 188 w 534"/>
                <a:gd name="T105" fmla="*/ 218 h 270"/>
                <a:gd name="T106" fmla="*/ 188 w 534"/>
                <a:gd name="T107" fmla="*/ 200 h 270"/>
                <a:gd name="T108" fmla="*/ 124 w 534"/>
                <a:gd name="T109" fmla="*/ 202 h 270"/>
                <a:gd name="T110" fmla="*/ 107 w 534"/>
                <a:gd name="T111" fmla="*/ 222 h 270"/>
                <a:gd name="T112" fmla="*/ 64 w 534"/>
                <a:gd name="T113" fmla="*/ 200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34" h="270">
                  <a:moveTo>
                    <a:pt x="64" y="200"/>
                  </a:moveTo>
                  <a:lnTo>
                    <a:pt x="48" y="211"/>
                  </a:lnTo>
                  <a:lnTo>
                    <a:pt x="36" y="210"/>
                  </a:lnTo>
                  <a:lnTo>
                    <a:pt x="15" y="188"/>
                  </a:lnTo>
                  <a:lnTo>
                    <a:pt x="0" y="190"/>
                  </a:lnTo>
                  <a:lnTo>
                    <a:pt x="0" y="168"/>
                  </a:lnTo>
                  <a:lnTo>
                    <a:pt x="13" y="152"/>
                  </a:lnTo>
                  <a:lnTo>
                    <a:pt x="3" y="142"/>
                  </a:lnTo>
                  <a:lnTo>
                    <a:pt x="24" y="142"/>
                  </a:lnTo>
                  <a:lnTo>
                    <a:pt x="42" y="158"/>
                  </a:lnTo>
                  <a:lnTo>
                    <a:pt x="62" y="158"/>
                  </a:lnTo>
                  <a:lnTo>
                    <a:pt x="84" y="179"/>
                  </a:lnTo>
                  <a:lnTo>
                    <a:pt x="99" y="179"/>
                  </a:lnTo>
                  <a:lnTo>
                    <a:pt x="102" y="147"/>
                  </a:lnTo>
                  <a:lnTo>
                    <a:pt x="140" y="147"/>
                  </a:lnTo>
                  <a:lnTo>
                    <a:pt x="140" y="171"/>
                  </a:lnTo>
                  <a:lnTo>
                    <a:pt x="160" y="171"/>
                  </a:lnTo>
                  <a:lnTo>
                    <a:pt x="191" y="142"/>
                  </a:lnTo>
                  <a:lnTo>
                    <a:pt x="268" y="142"/>
                  </a:lnTo>
                  <a:lnTo>
                    <a:pt x="282" y="154"/>
                  </a:lnTo>
                  <a:lnTo>
                    <a:pt x="292" y="154"/>
                  </a:lnTo>
                  <a:lnTo>
                    <a:pt x="292" y="131"/>
                  </a:lnTo>
                  <a:lnTo>
                    <a:pt x="256" y="96"/>
                  </a:lnTo>
                  <a:lnTo>
                    <a:pt x="283" y="67"/>
                  </a:lnTo>
                  <a:lnTo>
                    <a:pt x="306" y="68"/>
                  </a:lnTo>
                  <a:lnTo>
                    <a:pt x="304" y="41"/>
                  </a:lnTo>
                  <a:lnTo>
                    <a:pt x="331" y="41"/>
                  </a:lnTo>
                  <a:lnTo>
                    <a:pt x="367" y="44"/>
                  </a:lnTo>
                  <a:lnTo>
                    <a:pt x="393" y="0"/>
                  </a:lnTo>
                  <a:lnTo>
                    <a:pt x="421" y="11"/>
                  </a:lnTo>
                  <a:lnTo>
                    <a:pt x="475" y="32"/>
                  </a:lnTo>
                  <a:lnTo>
                    <a:pt x="487" y="20"/>
                  </a:lnTo>
                  <a:lnTo>
                    <a:pt x="521" y="35"/>
                  </a:lnTo>
                  <a:lnTo>
                    <a:pt x="513" y="60"/>
                  </a:lnTo>
                  <a:lnTo>
                    <a:pt x="530" y="93"/>
                  </a:lnTo>
                  <a:lnTo>
                    <a:pt x="534" y="99"/>
                  </a:lnTo>
                  <a:lnTo>
                    <a:pt x="533" y="132"/>
                  </a:lnTo>
                  <a:lnTo>
                    <a:pt x="507" y="132"/>
                  </a:lnTo>
                  <a:lnTo>
                    <a:pt x="501" y="130"/>
                  </a:lnTo>
                  <a:lnTo>
                    <a:pt x="493" y="136"/>
                  </a:lnTo>
                  <a:lnTo>
                    <a:pt x="505" y="147"/>
                  </a:lnTo>
                  <a:lnTo>
                    <a:pt x="502" y="155"/>
                  </a:lnTo>
                  <a:lnTo>
                    <a:pt x="487" y="184"/>
                  </a:lnTo>
                  <a:lnTo>
                    <a:pt x="493" y="190"/>
                  </a:lnTo>
                  <a:lnTo>
                    <a:pt x="491" y="204"/>
                  </a:lnTo>
                  <a:lnTo>
                    <a:pt x="482" y="206"/>
                  </a:lnTo>
                  <a:lnTo>
                    <a:pt x="471" y="223"/>
                  </a:lnTo>
                  <a:lnTo>
                    <a:pt x="458" y="239"/>
                  </a:lnTo>
                  <a:lnTo>
                    <a:pt x="388" y="247"/>
                  </a:lnTo>
                  <a:lnTo>
                    <a:pt x="356" y="270"/>
                  </a:lnTo>
                  <a:lnTo>
                    <a:pt x="292" y="256"/>
                  </a:lnTo>
                  <a:lnTo>
                    <a:pt x="207" y="240"/>
                  </a:lnTo>
                  <a:lnTo>
                    <a:pt x="188" y="218"/>
                  </a:lnTo>
                  <a:lnTo>
                    <a:pt x="188" y="200"/>
                  </a:lnTo>
                  <a:lnTo>
                    <a:pt x="124" y="202"/>
                  </a:lnTo>
                  <a:lnTo>
                    <a:pt x="107" y="222"/>
                  </a:lnTo>
                  <a:lnTo>
                    <a:pt x="64" y="200"/>
                  </a:lnTo>
                  <a:close/>
                </a:path>
              </a:pathLst>
            </a:custGeom>
            <a:noFill/>
            <a:ln w="15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261" name="Line 478">
              <a:extLst>
                <a:ext uri="{FF2B5EF4-FFF2-40B4-BE49-F238E27FC236}">
                  <a16:creationId xmlns:a16="http://schemas.microsoft.com/office/drawing/2014/main" id="{86D7FD14-FFB3-F916-932A-6A646D632D75}"/>
                </a:ext>
              </a:extLst>
            </p:cNvPr>
            <p:cNvSpPr>
              <a:spLocks noChangeShapeType="1"/>
            </p:cNvSpPr>
            <p:nvPr/>
          </p:nvSpPr>
          <p:spPr bwMode="auto">
            <a:xfrm>
              <a:off x="8089900" y="3590925"/>
              <a:ext cx="0" cy="0"/>
            </a:xfrm>
            <a:prstGeom prst="line">
              <a:avLst/>
            </a:prstGeom>
            <a:noFill/>
            <a:ln w="1588"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l-PL"/>
            </a:p>
          </p:txBody>
        </p:sp>
        <p:sp>
          <p:nvSpPr>
            <p:cNvPr id="262" name="Freeform 479">
              <a:extLst>
                <a:ext uri="{FF2B5EF4-FFF2-40B4-BE49-F238E27FC236}">
                  <a16:creationId xmlns:a16="http://schemas.microsoft.com/office/drawing/2014/main" id="{864BBD70-A6B2-2F47-F6CC-539F5FCC65E1}"/>
                </a:ext>
              </a:extLst>
            </p:cNvPr>
            <p:cNvSpPr>
              <a:spLocks noEditPoints="1"/>
            </p:cNvSpPr>
            <p:nvPr/>
          </p:nvSpPr>
          <p:spPr bwMode="auto">
            <a:xfrm>
              <a:off x="5281613" y="4141788"/>
              <a:ext cx="2876550" cy="1362075"/>
            </a:xfrm>
            <a:custGeom>
              <a:avLst/>
              <a:gdLst>
                <a:gd name="T0" fmla="*/ 626 w 1812"/>
                <a:gd name="T1" fmla="*/ 196 h 858"/>
                <a:gd name="T2" fmla="*/ 786 w 1812"/>
                <a:gd name="T3" fmla="*/ 295 h 858"/>
                <a:gd name="T4" fmla="*/ 930 w 1812"/>
                <a:gd name="T5" fmla="*/ 368 h 858"/>
                <a:gd name="T6" fmla="*/ 983 w 1812"/>
                <a:gd name="T7" fmla="*/ 368 h 858"/>
                <a:gd name="T8" fmla="*/ 978 w 1812"/>
                <a:gd name="T9" fmla="*/ 392 h 858"/>
                <a:gd name="T10" fmla="*/ 893 w 1812"/>
                <a:gd name="T11" fmla="*/ 449 h 858"/>
                <a:gd name="T12" fmla="*/ 780 w 1812"/>
                <a:gd name="T13" fmla="*/ 473 h 858"/>
                <a:gd name="T14" fmla="*/ 763 w 1812"/>
                <a:gd name="T15" fmla="*/ 506 h 858"/>
                <a:gd name="T16" fmla="*/ 635 w 1812"/>
                <a:gd name="T17" fmla="*/ 614 h 858"/>
                <a:gd name="T18" fmla="*/ 664 w 1812"/>
                <a:gd name="T19" fmla="*/ 696 h 858"/>
                <a:gd name="T20" fmla="*/ 554 w 1812"/>
                <a:gd name="T21" fmla="*/ 782 h 858"/>
                <a:gd name="T22" fmla="*/ 512 w 1812"/>
                <a:gd name="T23" fmla="*/ 790 h 858"/>
                <a:gd name="T24" fmla="*/ 412 w 1812"/>
                <a:gd name="T25" fmla="*/ 858 h 858"/>
                <a:gd name="T26" fmla="*/ 231 w 1812"/>
                <a:gd name="T27" fmla="*/ 810 h 858"/>
                <a:gd name="T28" fmla="*/ 113 w 1812"/>
                <a:gd name="T29" fmla="*/ 849 h 858"/>
                <a:gd name="T30" fmla="*/ 72 w 1812"/>
                <a:gd name="T31" fmla="*/ 740 h 858"/>
                <a:gd name="T32" fmla="*/ 0 w 1812"/>
                <a:gd name="T33" fmla="*/ 676 h 858"/>
                <a:gd name="T34" fmla="*/ 30 w 1812"/>
                <a:gd name="T35" fmla="*/ 615 h 858"/>
                <a:gd name="T36" fmla="*/ 57 w 1812"/>
                <a:gd name="T37" fmla="*/ 591 h 858"/>
                <a:gd name="T38" fmla="*/ 56 w 1812"/>
                <a:gd name="T39" fmla="*/ 528 h 858"/>
                <a:gd name="T40" fmla="*/ 71 w 1812"/>
                <a:gd name="T41" fmla="*/ 428 h 858"/>
                <a:gd name="T42" fmla="*/ 163 w 1812"/>
                <a:gd name="T43" fmla="*/ 307 h 858"/>
                <a:gd name="T44" fmla="*/ 220 w 1812"/>
                <a:gd name="T45" fmla="*/ 220 h 858"/>
                <a:gd name="T46" fmla="*/ 169 w 1812"/>
                <a:gd name="T47" fmla="*/ 213 h 858"/>
                <a:gd name="T48" fmla="*/ 101 w 1812"/>
                <a:gd name="T49" fmla="*/ 172 h 858"/>
                <a:gd name="T50" fmla="*/ 42 w 1812"/>
                <a:gd name="T51" fmla="*/ 161 h 858"/>
                <a:gd name="T52" fmla="*/ 48 w 1812"/>
                <a:gd name="T53" fmla="*/ 42 h 858"/>
                <a:gd name="T54" fmla="*/ 141 w 1812"/>
                <a:gd name="T55" fmla="*/ 29 h 858"/>
                <a:gd name="T56" fmla="*/ 173 w 1812"/>
                <a:gd name="T57" fmla="*/ 0 h 858"/>
                <a:gd name="T58" fmla="*/ 224 w 1812"/>
                <a:gd name="T59" fmla="*/ 37 h 858"/>
                <a:gd name="T60" fmla="*/ 622 w 1812"/>
                <a:gd name="T61" fmla="*/ 177 h 858"/>
                <a:gd name="T62" fmla="*/ 1812 w 1812"/>
                <a:gd name="T63" fmla="*/ 18 h 8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12" h="858">
                  <a:moveTo>
                    <a:pt x="622" y="177"/>
                  </a:moveTo>
                  <a:lnTo>
                    <a:pt x="626" y="196"/>
                  </a:lnTo>
                  <a:lnTo>
                    <a:pt x="739" y="288"/>
                  </a:lnTo>
                  <a:lnTo>
                    <a:pt x="786" y="295"/>
                  </a:lnTo>
                  <a:lnTo>
                    <a:pt x="800" y="285"/>
                  </a:lnTo>
                  <a:lnTo>
                    <a:pt x="930" y="368"/>
                  </a:lnTo>
                  <a:lnTo>
                    <a:pt x="961" y="361"/>
                  </a:lnTo>
                  <a:lnTo>
                    <a:pt x="983" y="368"/>
                  </a:lnTo>
                  <a:lnTo>
                    <a:pt x="998" y="384"/>
                  </a:lnTo>
                  <a:lnTo>
                    <a:pt x="978" y="392"/>
                  </a:lnTo>
                  <a:lnTo>
                    <a:pt x="978" y="423"/>
                  </a:lnTo>
                  <a:lnTo>
                    <a:pt x="893" y="449"/>
                  </a:lnTo>
                  <a:lnTo>
                    <a:pt x="874" y="467"/>
                  </a:lnTo>
                  <a:lnTo>
                    <a:pt x="780" y="473"/>
                  </a:lnTo>
                  <a:lnTo>
                    <a:pt x="754" y="494"/>
                  </a:lnTo>
                  <a:lnTo>
                    <a:pt x="763" y="506"/>
                  </a:lnTo>
                  <a:lnTo>
                    <a:pt x="738" y="516"/>
                  </a:lnTo>
                  <a:lnTo>
                    <a:pt x="635" y="614"/>
                  </a:lnTo>
                  <a:lnTo>
                    <a:pt x="642" y="672"/>
                  </a:lnTo>
                  <a:lnTo>
                    <a:pt x="664" y="696"/>
                  </a:lnTo>
                  <a:lnTo>
                    <a:pt x="606" y="722"/>
                  </a:lnTo>
                  <a:lnTo>
                    <a:pt x="554" y="782"/>
                  </a:lnTo>
                  <a:lnTo>
                    <a:pt x="562" y="799"/>
                  </a:lnTo>
                  <a:lnTo>
                    <a:pt x="512" y="790"/>
                  </a:lnTo>
                  <a:lnTo>
                    <a:pt x="472" y="803"/>
                  </a:lnTo>
                  <a:lnTo>
                    <a:pt x="412" y="858"/>
                  </a:lnTo>
                  <a:lnTo>
                    <a:pt x="400" y="843"/>
                  </a:lnTo>
                  <a:lnTo>
                    <a:pt x="231" y="810"/>
                  </a:lnTo>
                  <a:lnTo>
                    <a:pt x="173" y="815"/>
                  </a:lnTo>
                  <a:lnTo>
                    <a:pt x="113" y="849"/>
                  </a:lnTo>
                  <a:lnTo>
                    <a:pt x="75" y="807"/>
                  </a:lnTo>
                  <a:lnTo>
                    <a:pt x="72" y="740"/>
                  </a:lnTo>
                  <a:lnTo>
                    <a:pt x="38" y="691"/>
                  </a:lnTo>
                  <a:lnTo>
                    <a:pt x="0" y="676"/>
                  </a:lnTo>
                  <a:lnTo>
                    <a:pt x="2" y="636"/>
                  </a:lnTo>
                  <a:lnTo>
                    <a:pt x="30" y="615"/>
                  </a:lnTo>
                  <a:lnTo>
                    <a:pt x="56" y="604"/>
                  </a:lnTo>
                  <a:lnTo>
                    <a:pt x="57" y="591"/>
                  </a:lnTo>
                  <a:lnTo>
                    <a:pt x="45" y="554"/>
                  </a:lnTo>
                  <a:lnTo>
                    <a:pt x="56" y="528"/>
                  </a:lnTo>
                  <a:lnTo>
                    <a:pt x="87" y="514"/>
                  </a:lnTo>
                  <a:lnTo>
                    <a:pt x="71" y="428"/>
                  </a:lnTo>
                  <a:lnTo>
                    <a:pt x="111" y="440"/>
                  </a:lnTo>
                  <a:lnTo>
                    <a:pt x="163" y="307"/>
                  </a:lnTo>
                  <a:lnTo>
                    <a:pt x="229" y="267"/>
                  </a:lnTo>
                  <a:lnTo>
                    <a:pt x="220" y="220"/>
                  </a:lnTo>
                  <a:lnTo>
                    <a:pt x="175" y="203"/>
                  </a:lnTo>
                  <a:lnTo>
                    <a:pt x="169" y="213"/>
                  </a:lnTo>
                  <a:lnTo>
                    <a:pt x="92" y="191"/>
                  </a:lnTo>
                  <a:lnTo>
                    <a:pt x="101" y="172"/>
                  </a:lnTo>
                  <a:lnTo>
                    <a:pt x="101" y="158"/>
                  </a:lnTo>
                  <a:lnTo>
                    <a:pt x="42" y="161"/>
                  </a:lnTo>
                  <a:lnTo>
                    <a:pt x="60" y="126"/>
                  </a:lnTo>
                  <a:lnTo>
                    <a:pt x="48" y="42"/>
                  </a:lnTo>
                  <a:lnTo>
                    <a:pt x="89" y="18"/>
                  </a:lnTo>
                  <a:lnTo>
                    <a:pt x="141" y="29"/>
                  </a:lnTo>
                  <a:lnTo>
                    <a:pt x="141" y="13"/>
                  </a:lnTo>
                  <a:lnTo>
                    <a:pt x="173" y="0"/>
                  </a:lnTo>
                  <a:lnTo>
                    <a:pt x="201" y="6"/>
                  </a:lnTo>
                  <a:lnTo>
                    <a:pt x="224" y="37"/>
                  </a:lnTo>
                  <a:lnTo>
                    <a:pt x="583" y="176"/>
                  </a:lnTo>
                  <a:lnTo>
                    <a:pt x="622" y="177"/>
                  </a:lnTo>
                  <a:moveTo>
                    <a:pt x="1812" y="18"/>
                  </a:moveTo>
                  <a:lnTo>
                    <a:pt x="1812" y="18"/>
                  </a:lnTo>
                </a:path>
              </a:pathLst>
            </a:custGeom>
            <a:noFill/>
            <a:ln w="15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263" name="Line 480">
              <a:extLst>
                <a:ext uri="{FF2B5EF4-FFF2-40B4-BE49-F238E27FC236}">
                  <a16:creationId xmlns:a16="http://schemas.microsoft.com/office/drawing/2014/main" id="{A60132A6-2659-03A7-4AC7-718F9B80698E}"/>
                </a:ext>
              </a:extLst>
            </p:cNvPr>
            <p:cNvSpPr>
              <a:spLocks noChangeShapeType="1"/>
            </p:cNvSpPr>
            <p:nvPr/>
          </p:nvSpPr>
          <p:spPr bwMode="auto">
            <a:xfrm>
              <a:off x="8089900" y="3590925"/>
              <a:ext cx="0" cy="0"/>
            </a:xfrm>
            <a:prstGeom prst="line">
              <a:avLst/>
            </a:prstGeom>
            <a:noFill/>
            <a:ln w="1588"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l-PL"/>
            </a:p>
          </p:txBody>
        </p:sp>
        <p:sp>
          <p:nvSpPr>
            <p:cNvPr id="264" name="Freeform 481">
              <a:extLst>
                <a:ext uri="{FF2B5EF4-FFF2-40B4-BE49-F238E27FC236}">
                  <a16:creationId xmlns:a16="http://schemas.microsoft.com/office/drawing/2014/main" id="{2B054AD6-7B2F-EB3D-CA1C-5E14CDDBEF93}"/>
                </a:ext>
              </a:extLst>
            </p:cNvPr>
            <p:cNvSpPr>
              <a:spLocks noEditPoints="1"/>
            </p:cNvSpPr>
            <p:nvPr/>
          </p:nvSpPr>
          <p:spPr bwMode="auto">
            <a:xfrm>
              <a:off x="5073650" y="4170363"/>
              <a:ext cx="3084513" cy="1060450"/>
            </a:xfrm>
            <a:custGeom>
              <a:avLst/>
              <a:gdLst>
                <a:gd name="T0" fmla="*/ 131 w 1943"/>
                <a:gd name="T1" fmla="*/ 658 h 668"/>
                <a:gd name="T2" fmla="*/ 133 w 1943"/>
                <a:gd name="T3" fmla="*/ 618 h 668"/>
                <a:gd name="T4" fmla="*/ 161 w 1943"/>
                <a:gd name="T5" fmla="*/ 597 h 668"/>
                <a:gd name="T6" fmla="*/ 187 w 1943"/>
                <a:gd name="T7" fmla="*/ 586 h 668"/>
                <a:gd name="T8" fmla="*/ 188 w 1943"/>
                <a:gd name="T9" fmla="*/ 573 h 668"/>
                <a:gd name="T10" fmla="*/ 176 w 1943"/>
                <a:gd name="T11" fmla="*/ 536 h 668"/>
                <a:gd name="T12" fmla="*/ 187 w 1943"/>
                <a:gd name="T13" fmla="*/ 510 h 668"/>
                <a:gd name="T14" fmla="*/ 218 w 1943"/>
                <a:gd name="T15" fmla="*/ 496 h 668"/>
                <a:gd name="T16" fmla="*/ 202 w 1943"/>
                <a:gd name="T17" fmla="*/ 410 h 668"/>
                <a:gd name="T18" fmla="*/ 242 w 1943"/>
                <a:gd name="T19" fmla="*/ 422 h 668"/>
                <a:gd name="T20" fmla="*/ 294 w 1943"/>
                <a:gd name="T21" fmla="*/ 289 h 668"/>
                <a:gd name="T22" fmla="*/ 360 w 1943"/>
                <a:gd name="T23" fmla="*/ 249 h 668"/>
                <a:gd name="T24" fmla="*/ 351 w 1943"/>
                <a:gd name="T25" fmla="*/ 202 h 668"/>
                <a:gd name="T26" fmla="*/ 306 w 1943"/>
                <a:gd name="T27" fmla="*/ 185 h 668"/>
                <a:gd name="T28" fmla="*/ 300 w 1943"/>
                <a:gd name="T29" fmla="*/ 195 h 668"/>
                <a:gd name="T30" fmla="*/ 223 w 1943"/>
                <a:gd name="T31" fmla="*/ 173 h 668"/>
                <a:gd name="T32" fmla="*/ 232 w 1943"/>
                <a:gd name="T33" fmla="*/ 154 h 668"/>
                <a:gd name="T34" fmla="*/ 232 w 1943"/>
                <a:gd name="T35" fmla="*/ 140 h 668"/>
                <a:gd name="T36" fmla="*/ 173 w 1943"/>
                <a:gd name="T37" fmla="*/ 143 h 668"/>
                <a:gd name="T38" fmla="*/ 163 w 1943"/>
                <a:gd name="T39" fmla="*/ 235 h 668"/>
                <a:gd name="T40" fmla="*/ 72 w 1943"/>
                <a:gd name="T41" fmla="*/ 382 h 668"/>
                <a:gd name="T42" fmla="*/ 45 w 1943"/>
                <a:gd name="T43" fmla="*/ 386 h 668"/>
                <a:gd name="T44" fmla="*/ 19 w 1943"/>
                <a:gd name="T45" fmla="*/ 446 h 668"/>
                <a:gd name="T46" fmla="*/ 31 w 1943"/>
                <a:gd name="T47" fmla="*/ 459 h 668"/>
                <a:gd name="T48" fmla="*/ 31 w 1943"/>
                <a:gd name="T49" fmla="*/ 484 h 668"/>
                <a:gd name="T50" fmla="*/ 52 w 1943"/>
                <a:gd name="T51" fmla="*/ 486 h 668"/>
                <a:gd name="T52" fmla="*/ 52 w 1943"/>
                <a:gd name="T53" fmla="*/ 517 h 668"/>
                <a:gd name="T54" fmla="*/ 27 w 1943"/>
                <a:gd name="T55" fmla="*/ 588 h 668"/>
                <a:gd name="T56" fmla="*/ 0 w 1943"/>
                <a:gd name="T57" fmla="*/ 630 h 668"/>
                <a:gd name="T58" fmla="*/ 41 w 1943"/>
                <a:gd name="T59" fmla="*/ 636 h 668"/>
                <a:gd name="T60" fmla="*/ 84 w 1943"/>
                <a:gd name="T61" fmla="*/ 668 h 668"/>
                <a:gd name="T62" fmla="*/ 131 w 1943"/>
                <a:gd name="T63" fmla="*/ 658 h 668"/>
                <a:gd name="T64" fmla="*/ 1943 w 1943"/>
                <a:gd name="T65" fmla="*/ 0 h 668"/>
                <a:gd name="T66" fmla="*/ 1943 w 1943"/>
                <a:gd name="T67" fmla="*/ 0 h 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43" h="668">
                  <a:moveTo>
                    <a:pt x="131" y="658"/>
                  </a:moveTo>
                  <a:lnTo>
                    <a:pt x="133" y="618"/>
                  </a:lnTo>
                  <a:lnTo>
                    <a:pt x="161" y="597"/>
                  </a:lnTo>
                  <a:lnTo>
                    <a:pt x="187" y="586"/>
                  </a:lnTo>
                  <a:lnTo>
                    <a:pt x="188" y="573"/>
                  </a:lnTo>
                  <a:lnTo>
                    <a:pt x="176" y="536"/>
                  </a:lnTo>
                  <a:lnTo>
                    <a:pt x="187" y="510"/>
                  </a:lnTo>
                  <a:lnTo>
                    <a:pt x="218" y="496"/>
                  </a:lnTo>
                  <a:lnTo>
                    <a:pt x="202" y="410"/>
                  </a:lnTo>
                  <a:lnTo>
                    <a:pt x="242" y="422"/>
                  </a:lnTo>
                  <a:lnTo>
                    <a:pt x="294" y="289"/>
                  </a:lnTo>
                  <a:lnTo>
                    <a:pt x="360" y="249"/>
                  </a:lnTo>
                  <a:lnTo>
                    <a:pt x="351" y="202"/>
                  </a:lnTo>
                  <a:lnTo>
                    <a:pt x="306" y="185"/>
                  </a:lnTo>
                  <a:lnTo>
                    <a:pt x="300" y="195"/>
                  </a:lnTo>
                  <a:lnTo>
                    <a:pt x="223" y="173"/>
                  </a:lnTo>
                  <a:lnTo>
                    <a:pt x="232" y="154"/>
                  </a:lnTo>
                  <a:lnTo>
                    <a:pt x="232" y="140"/>
                  </a:lnTo>
                  <a:lnTo>
                    <a:pt x="173" y="143"/>
                  </a:lnTo>
                  <a:lnTo>
                    <a:pt x="163" y="235"/>
                  </a:lnTo>
                  <a:lnTo>
                    <a:pt x="72" y="382"/>
                  </a:lnTo>
                  <a:lnTo>
                    <a:pt x="45" y="386"/>
                  </a:lnTo>
                  <a:lnTo>
                    <a:pt x="19" y="446"/>
                  </a:lnTo>
                  <a:lnTo>
                    <a:pt x="31" y="459"/>
                  </a:lnTo>
                  <a:lnTo>
                    <a:pt x="31" y="484"/>
                  </a:lnTo>
                  <a:lnTo>
                    <a:pt x="52" y="486"/>
                  </a:lnTo>
                  <a:lnTo>
                    <a:pt x="52" y="517"/>
                  </a:lnTo>
                  <a:lnTo>
                    <a:pt x="27" y="588"/>
                  </a:lnTo>
                  <a:lnTo>
                    <a:pt x="0" y="630"/>
                  </a:lnTo>
                  <a:lnTo>
                    <a:pt x="41" y="636"/>
                  </a:lnTo>
                  <a:lnTo>
                    <a:pt x="84" y="668"/>
                  </a:lnTo>
                  <a:lnTo>
                    <a:pt x="131" y="658"/>
                  </a:lnTo>
                  <a:moveTo>
                    <a:pt x="1943" y="0"/>
                  </a:moveTo>
                  <a:lnTo>
                    <a:pt x="1943" y="0"/>
                  </a:lnTo>
                </a:path>
              </a:pathLst>
            </a:custGeom>
            <a:noFill/>
            <a:ln w="15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265" name="Freeform 482">
              <a:extLst>
                <a:ext uri="{FF2B5EF4-FFF2-40B4-BE49-F238E27FC236}">
                  <a16:creationId xmlns:a16="http://schemas.microsoft.com/office/drawing/2014/main" id="{C651F41C-BD9E-CCF4-5E06-CD6461EB9EE7}"/>
                </a:ext>
              </a:extLst>
            </p:cNvPr>
            <p:cNvSpPr>
              <a:spLocks/>
            </p:cNvSpPr>
            <p:nvPr/>
          </p:nvSpPr>
          <p:spPr bwMode="auto">
            <a:xfrm>
              <a:off x="6643688" y="5132388"/>
              <a:ext cx="153988" cy="114300"/>
            </a:xfrm>
            <a:custGeom>
              <a:avLst/>
              <a:gdLst>
                <a:gd name="T0" fmla="*/ 77 w 97"/>
                <a:gd name="T1" fmla="*/ 2 h 72"/>
                <a:gd name="T2" fmla="*/ 45 w 97"/>
                <a:gd name="T3" fmla="*/ 0 h 72"/>
                <a:gd name="T4" fmla="*/ 0 w 97"/>
                <a:gd name="T5" fmla="*/ 28 h 72"/>
                <a:gd name="T6" fmla="*/ 11 w 97"/>
                <a:gd name="T7" fmla="*/ 40 h 72"/>
                <a:gd name="T8" fmla="*/ 24 w 97"/>
                <a:gd name="T9" fmla="*/ 34 h 72"/>
                <a:gd name="T10" fmla="*/ 31 w 97"/>
                <a:gd name="T11" fmla="*/ 44 h 72"/>
                <a:gd name="T12" fmla="*/ 31 w 97"/>
                <a:gd name="T13" fmla="*/ 54 h 72"/>
                <a:gd name="T14" fmla="*/ 53 w 97"/>
                <a:gd name="T15" fmla="*/ 72 h 72"/>
                <a:gd name="T16" fmla="*/ 73 w 97"/>
                <a:gd name="T17" fmla="*/ 62 h 72"/>
                <a:gd name="T18" fmla="*/ 97 w 97"/>
                <a:gd name="T19" fmla="*/ 32 h 72"/>
                <a:gd name="T20" fmla="*/ 85 w 97"/>
                <a:gd name="T21" fmla="*/ 22 h 72"/>
                <a:gd name="T22" fmla="*/ 72 w 97"/>
                <a:gd name="T23" fmla="*/ 26 h 72"/>
                <a:gd name="T24" fmla="*/ 67 w 97"/>
                <a:gd name="T25" fmla="*/ 15 h 72"/>
                <a:gd name="T26" fmla="*/ 77 w 97"/>
                <a:gd name="T27" fmla="*/ 2 h 72"/>
                <a:gd name="T28" fmla="*/ 77 w 97"/>
                <a:gd name="T29" fmla="*/ 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7" h="72">
                  <a:moveTo>
                    <a:pt x="77" y="2"/>
                  </a:moveTo>
                  <a:lnTo>
                    <a:pt x="45" y="0"/>
                  </a:lnTo>
                  <a:lnTo>
                    <a:pt x="0" y="28"/>
                  </a:lnTo>
                  <a:lnTo>
                    <a:pt x="11" y="40"/>
                  </a:lnTo>
                  <a:lnTo>
                    <a:pt x="24" y="34"/>
                  </a:lnTo>
                  <a:lnTo>
                    <a:pt x="31" y="44"/>
                  </a:lnTo>
                  <a:lnTo>
                    <a:pt x="31" y="54"/>
                  </a:lnTo>
                  <a:lnTo>
                    <a:pt x="53" y="72"/>
                  </a:lnTo>
                  <a:lnTo>
                    <a:pt x="73" y="62"/>
                  </a:lnTo>
                  <a:lnTo>
                    <a:pt x="97" y="32"/>
                  </a:lnTo>
                  <a:lnTo>
                    <a:pt x="85" y="22"/>
                  </a:lnTo>
                  <a:lnTo>
                    <a:pt x="72" y="26"/>
                  </a:lnTo>
                  <a:lnTo>
                    <a:pt x="67" y="15"/>
                  </a:lnTo>
                  <a:lnTo>
                    <a:pt x="77" y="2"/>
                  </a:lnTo>
                  <a:lnTo>
                    <a:pt x="77" y="2"/>
                  </a:lnTo>
                  <a:close/>
                </a:path>
              </a:pathLst>
            </a:custGeom>
            <a:noFill/>
            <a:ln w="15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266" name="Freeform 483">
              <a:extLst>
                <a:ext uri="{FF2B5EF4-FFF2-40B4-BE49-F238E27FC236}">
                  <a16:creationId xmlns:a16="http://schemas.microsoft.com/office/drawing/2014/main" id="{14548CF5-0CED-13C8-B75F-672A86B852C8}"/>
                </a:ext>
              </a:extLst>
            </p:cNvPr>
            <p:cNvSpPr>
              <a:spLocks/>
            </p:cNvSpPr>
            <p:nvPr/>
          </p:nvSpPr>
          <p:spPr bwMode="auto">
            <a:xfrm>
              <a:off x="6478588" y="5230813"/>
              <a:ext cx="52388" cy="41275"/>
            </a:xfrm>
            <a:custGeom>
              <a:avLst/>
              <a:gdLst>
                <a:gd name="T0" fmla="*/ 28 w 33"/>
                <a:gd name="T1" fmla="*/ 0 h 26"/>
                <a:gd name="T2" fmla="*/ 6 w 33"/>
                <a:gd name="T3" fmla="*/ 4 h 26"/>
                <a:gd name="T4" fmla="*/ 0 w 33"/>
                <a:gd name="T5" fmla="*/ 14 h 26"/>
                <a:gd name="T6" fmla="*/ 10 w 33"/>
                <a:gd name="T7" fmla="*/ 26 h 26"/>
                <a:gd name="T8" fmla="*/ 33 w 33"/>
                <a:gd name="T9" fmla="*/ 10 h 26"/>
                <a:gd name="T10" fmla="*/ 28 w 33"/>
                <a:gd name="T11" fmla="*/ 0 h 26"/>
                <a:gd name="T12" fmla="*/ 28 w 33"/>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33" h="26">
                  <a:moveTo>
                    <a:pt x="28" y="0"/>
                  </a:moveTo>
                  <a:lnTo>
                    <a:pt x="6" y="4"/>
                  </a:lnTo>
                  <a:lnTo>
                    <a:pt x="0" y="14"/>
                  </a:lnTo>
                  <a:lnTo>
                    <a:pt x="10" y="26"/>
                  </a:lnTo>
                  <a:lnTo>
                    <a:pt x="33" y="10"/>
                  </a:lnTo>
                  <a:lnTo>
                    <a:pt x="28" y="0"/>
                  </a:lnTo>
                  <a:lnTo>
                    <a:pt x="28" y="0"/>
                  </a:lnTo>
                  <a:close/>
                </a:path>
              </a:pathLst>
            </a:custGeom>
            <a:noFill/>
            <a:ln w="15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267" name="Freeform 484">
              <a:extLst>
                <a:ext uri="{FF2B5EF4-FFF2-40B4-BE49-F238E27FC236}">
                  <a16:creationId xmlns:a16="http://schemas.microsoft.com/office/drawing/2014/main" id="{D9793BC9-5BAF-3276-A5BA-53C7C365F7D3}"/>
                </a:ext>
              </a:extLst>
            </p:cNvPr>
            <p:cNvSpPr>
              <a:spLocks/>
            </p:cNvSpPr>
            <p:nvPr/>
          </p:nvSpPr>
          <p:spPr bwMode="auto">
            <a:xfrm>
              <a:off x="7532688" y="4692650"/>
              <a:ext cx="127000" cy="261938"/>
            </a:xfrm>
            <a:custGeom>
              <a:avLst/>
              <a:gdLst>
                <a:gd name="T0" fmla="*/ 70 w 80"/>
                <a:gd name="T1" fmla="*/ 0 h 165"/>
                <a:gd name="T2" fmla="*/ 60 w 80"/>
                <a:gd name="T3" fmla="*/ 30 h 165"/>
                <a:gd name="T4" fmla="*/ 19 w 80"/>
                <a:gd name="T5" fmla="*/ 45 h 165"/>
                <a:gd name="T6" fmla="*/ 0 w 80"/>
                <a:gd name="T7" fmla="*/ 69 h 165"/>
                <a:gd name="T8" fmla="*/ 15 w 80"/>
                <a:gd name="T9" fmla="*/ 144 h 165"/>
                <a:gd name="T10" fmla="*/ 40 w 80"/>
                <a:gd name="T11" fmla="*/ 165 h 165"/>
                <a:gd name="T12" fmla="*/ 62 w 80"/>
                <a:gd name="T13" fmla="*/ 136 h 165"/>
                <a:gd name="T14" fmla="*/ 80 w 80"/>
                <a:gd name="T15" fmla="*/ 74 h 165"/>
                <a:gd name="T16" fmla="*/ 70 w 80"/>
                <a:gd name="T17" fmla="*/ 0 h 165"/>
                <a:gd name="T18" fmla="*/ 70 w 80"/>
                <a:gd name="T19"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165">
                  <a:moveTo>
                    <a:pt x="70" y="0"/>
                  </a:moveTo>
                  <a:lnTo>
                    <a:pt x="60" y="30"/>
                  </a:lnTo>
                  <a:lnTo>
                    <a:pt x="19" y="45"/>
                  </a:lnTo>
                  <a:lnTo>
                    <a:pt x="0" y="69"/>
                  </a:lnTo>
                  <a:lnTo>
                    <a:pt x="15" y="144"/>
                  </a:lnTo>
                  <a:lnTo>
                    <a:pt x="40" y="165"/>
                  </a:lnTo>
                  <a:lnTo>
                    <a:pt x="62" y="136"/>
                  </a:lnTo>
                  <a:lnTo>
                    <a:pt x="80" y="74"/>
                  </a:lnTo>
                  <a:lnTo>
                    <a:pt x="70" y="0"/>
                  </a:lnTo>
                  <a:lnTo>
                    <a:pt x="70" y="0"/>
                  </a:lnTo>
                  <a:close/>
                </a:path>
              </a:pathLst>
            </a:custGeom>
            <a:noFill/>
            <a:ln w="15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268" name="Freeform 485">
              <a:extLst>
                <a:ext uri="{FF2B5EF4-FFF2-40B4-BE49-F238E27FC236}">
                  <a16:creationId xmlns:a16="http://schemas.microsoft.com/office/drawing/2014/main" id="{62A5A275-A6AB-47B1-779F-0DA20AF63197}"/>
                </a:ext>
              </a:extLst>
            </p:cNvPr>
            <p:cNvSpPr>
              <a:spLocks/>
            </p:cNvSpPr>
            <p:nvPr/>
          </p:nvSpPr>
          <p:spPr bwMode="auto">
            <a:xfrm>
              <a:off x="8405813" y="4360863"/>
              <a:ext cx="460375" cy="449263"/>
            </a:xfrm>
            <a:custGeom>
              <a:avLst/>
              <a:gdLst>
                <a:gd name="T0" fmla="*/ 207 w 290"/>
                <a:gd name="T1" fmla="*/ 283 h 283"/>
                <a:gd name="T2" fmla="*/ 139 w 290"/>
                <a:gd name="T3" fmla="*/ 243 h 283"/>
                <a:gd name="T4" fmla="*/ 110 w 290"/>
                <a:gd name="T5" fmla="*/ 190 h 283"/>
                <a:gd name="T6" fmla="*/ 0 w 290"/>
                <a:gd name="T7" fmla="*/ 51 h 283"/>
                <a:gd name="T8" fmla="*/ 14 w 290"/>
                <a:gd name="T9" fmla="*/ 4 h 283"/>
                <a:gd name="T10" fmla="*/ 46 w 290"/>
                <a:gd name="T11" fmla="*/ 20 h 283"/>
                <a:gd name="T12" fmla="*/ 54 w 290"/>
                <a:gd name="T13" fmla="*/ 2 h 283"/>
                <a:gd name="T14" fmla="*/ 86 w 290"/>
                <a:gd name="T15" fmla="*/ 0 h 283"/>
                <a:gd name="T16" fmla="*/ 107 w 290"/>
                <a:gd name="T17" fmla="*/ 12 h 283"/>
                <a:gd name="T18" fmla="*/ 126 w 290"/>
                <a:gd name="T19" fmla="*/ 7 h 283"/>
                <a:gd name="T20" fmla="*/ 239 w 290"/>
                <a:gd name="T21" fmla="*/ 37 h 283"/>
                <a:gd name="T22" fmla="*/ 270 w 290"/>
                <a:gd name="T23" fmla="*/ 30 h 283"/>
                <a:gd name="T24" fmla="*/ 275 w 290"/>
                <a:gd name="T25" fmla="*/ 41 h 283"/>
                <a:gd name="T26" fmla="*/ 263 w 290"/>
                <a:gd name="T27" fmla="*/ 94 h 283"/>
                <a:gd name="T28" fmla="*/ 263 w 290"/>
                <a:gd name="T29" fmla="*/ 109 h 283"/>
                <a:gd name="T30" fmla="*/ 290 w 290"/>
                <a:gd name="T31" fmla="*/ 137 h 283"/>
                <a:gd name="T32" fmla="*/ 268 w 290"/>
                <a:gd name="T33" fmla="*/ 141 h 283"/>
                <a:gd name="T34" fmla="*/ 282 w 290"/>
                <a:gd name="T35" fmla="*/ 167 h 283"/>
                <a:gd name="T36" fmla="*/ 279 w 290"/>
                <a:gd name="T37" fmla="*/ 178 h 283"/>
                <a:gd name="T38" fmla="*/ 264 w 290"/>
                <a:gd name="T39" fmla="*/ 179 h 283"/>
                <a:gd name="T40" fmla="*/ 240 w 290"/>
                <a:gd name="T41" fmla="*/ 182 h 283"/>
                <a:gd name="T42" fmla="*/ 250 w 290"/>
                <a:gd name="T43" fmla="*/ 205 h 283"/>
                <a:gd name="T44" fmla="*/ 235 w 290"/>
                <a:gd name="T45" fmla="*/ 203 h 283"/>
                <a:gd name="T46" fmla="*/ 203 w 290"/>
                <a:gd name="T47" fmla="*/ 250 h 283"/>
                <a:gd name="T48" fmla="*/ 214 w 290"/>
                <a:gd name="T49" fmla="*/ 279 h 283"/>
                <a:gd name="T50" fmla="*/ 207 w 290"/>
                <a:gd name="T51" fmla="*/ 283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90" h="283">
                  <a:moveTo>
                    <a:pt x="207" y="283"/>
                  </a:moveTo>
                  <a:lnTo>
                    <a:pt x="139" y="243"/>
                  </a:lnTo>
                  <a:lnTo>
                    <a:pt x="110" y="190"/>
                  </a:lnTo>
                  <a:lnTo>
                    <a:pt x="0" y="51"/>
                  </a:lnTo>
                  <a:lnTo>
                    <a:pt x="14" y="4"/>
                  </a:lnTo>
                  <a:lnTo>
                    <a:pt x="46" y="20"/>
                  </a:lnTo>
                  <a:lnTo>
                    <a:pt x="54" y="2"/>
                  </a:lnTo>
                  <a:lnTo>
                    <a:pt x="86" y="0"/>
                  </a:lnTo>
                  <a:lnTo>
                    <a:pt x="107" y="12"/>
                  </a:lnTo>
                  <a:lnTo>
                    <a:pt x="126" y="7"/>
                  </a:lnTo>
                  <a:lnTo>
                    <a:pt x="239" y="37"/>
                  </a:lnTo>
                  <a:lnTo>
                    <a:pt x="270" y="30"/>
                  </a:lnTo>
                  <a:lnTo>
                    <a:pt x="275" y="41"/>
                  </a:lnTo>
                  <a:lnTo>
                    <a:pt x="263" y="94"/>
                  </a:lnTo>
                  <a:lnTo>
                    <a:pt x="263" y="109"/>
                  </a:lnTo>
                  <a:lnTo>
                    <a:pt x="290" y="137"/>
                  </a:lnTo>
                  <a:lnTo>
                    <a:pt x="268" y="141"/>
                  </a:lnTo>
                  <a:lnTo>
                    <a:pt x="282" y="167"/>
                  </a:lnTo>
                  <a:lnTo>
                    <a:pt x="279" y="178"/>
                  </a:lnTo>
                  <a:lnTo>
                    <a:pt x="264" y="179"/>
                  </a:lnTo>
                  <a:lnTo>
                    <a:pt x="240" y="182"/>
                  </a:lnTo>
                  <a:lnTo>
                    <a:pt x="250" y="205"/>
                  </a:lnTo>
                  <a:lnTo>
                    <a:pt x="235" y="203"/>
                  </a:lnTo>
                  <a:lnTo>
                    <a:pt x="203" y="250"/>
                  </a:lnTo>
                  <a:lnTo>
                    <a:pt x="214" y="279"/>
                  </a:lnTo>
                  <a:lnTo>
                    <a:pt x="207" y="283"/>
                  </a:lnTo>
                  <a:close/>
                </a:path>
              </a:pathLst>
            </a:custGeom>
            <a:noFill/>
            <a:ln w="15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269" name="Freeform 486">
              <a:extLst>
                <a:ext uri="{FF2B5EF4-FFF2-40B4-BE49-F238E27FC236}">
                  <a16:creationId xmlns:a16="http://schemas.microsoft.com/office/drawing/2014/main" id="{078C6564-513C-F900-B95C-A6026A91B65D}"/>
                </a:ext>
              </a:extLst>
            </p:cNvPr>
            <p:cNvSpPr>
              <a:spLocks/>
            </p:cNvSpPr>
            <p:nvPr/>
          </p:nvSpPr>
          <p:spPr bwMode="auto">
            <a:xfrm>
              <a:off x="8158163" y="4081463"/>
              <a:ext cx="336550" cy="246063"/>
            </a:xfrm>
            <a:custGeom>
              <a:avLst/>
              <a:gdLst>
                <a:gd name="T0" fmla="*/ 212 w 212"/>
                <a:gd name="T1" fmla="*/ 36 h 155"/>
                <a:gd name="T2" fmla="*/ 202 w 212"/>
                <a:gd name="T3" fmla="*/ 7 h 155"/>
                <a:gd name="T4" fmla="*/ 200 w 212"/>
                <a:gd name="T5" fmla="*/ 0 h 155"/>
                <a:gd name="T6" fmla="*/ 192 w 212"/>
                <a:gd name="T7" fmla="*/ 3 h 155"/>
                <a:gd name="T8" fmla="*/ 179 w 212"/>
                <a:gd name="T9" fmla="*/ 19 h 155"/>
                <a:gd name="T10" fmla="*/ 109 w 212"/>
                <a:gd name="T11" fmla="*/ 27 h 155"/>
                <a:gd name="T12" fmla="*/ 77 w 212"/>
                <a:gd name="T13" fmla="*/ 50 h 155"/>
                <a:gd name="T14" fmla="*/ 13 w 212"/>
                <a:gd name="T15" fmla="*/ 36 h 155"/>
                <a:gd name="T16" fmla="*/ 0 w 212"/>
                <a:gd name="T17" fmla="*/ 56 h 155"/>
                <a:gd name="T18" fmla="*/ 13 w 212"/>
                <a:gd name="T19" fmla="*/ 66 h 155"/>
                <a:gd name="T20" fmla="*/ 4 w 212"/>
                <a:gd name="T21" fmla="*/ 80 h 155"/>
                <a:gd name="T22" fmla="*/ 8 w 212"/>
                <a:gd name="T23" fmla="*/ 100 h 155"/>
                <a:gd name="T24" fmla="*/ 27 w 212"/>
                <a:gd name="T25" fmla="*/ 127 h 155"/>
                <a:gd name="T26" fmla="*/ 19 w 212"/>
                <a:gd name="T27" fmla="*/ 131 h 155"/>
                <a:gd name="T28" fmla="*/ 4 w 212"/>
                <a:gd name="T29" fmla="*/ 143 h 155"/>
                <a:gd name="T30" fmla="*/ 8 w 212"/>
                <a:gd name="T31" fmla="*/ 148 h 155"/>
                <a:gd name="T32" fmla="*/ 65 w 212"/>
                <a:gd name="T33" fmla="*/ 147 h 155"/>
                <a:gd name="T34" fmla="*/ 77 w 212"/>
                <a:gd name="T35" fmla="*/ 130 h 155"/>
                <a:gd name="T36" fmla="*/ 99 w 212"/>
                <a:gd name="T37" fmla="*/ 147 h 155"/>
                <a:gd name="T38" fmla="*/ 107 w 212"/>
                <a:gd name="T39" fmla="*/ 143 h 155"/>
                <a:gd name="T40" fmla="*/ 120 w 212"/>
                <a:gd name="T41" fmla="*/ 155 h 155"/>
                <a:gd name="T42" fmla="*/ 136 w 212"/>
                <a:gd name="T43" fmla="*/ 148 h 155"/>
                <a:gd name="T44" fmla="*/ 135 w 212"/>
                <a:gd name="T45" fmla="*/ 120 h 155"/>
                <a:gd name="T46" fmla="*/ 155 w 212"/>
                <a:gd name="T47" fmla="*/ 110 h 155"/>
                <a:gd name="T48" fmla="*/ 155 w 212"/>
                <a:gd name="T49" fmla="*/ 95 h 155"/>
                <a:gd name="T50" fmla="*/ 156 w 212"/>
                <a:gd name="T51" fmla="*/ 86 h 155"/>
                <a:gd name="T52" fmla="*/ 152 w 212"/>
                <a:gd name="T53" fmla="*/ 75 h 155"/>
                <a:gd name="T54" fmla="*/ 190 w 212"/>
                <a:gd name="T55" fmla="*/ 52 h 155"/>
                <a:gd name="T56" fmla="*/ 203 w 212"/>
                <a:gd name="T57" fmla="*/ 51 h 155"/>
                <a:gd name="T58" fmla="*/ 203 w 212"/>
                <a:gd name="T59" fmla="*/ 38 h 155"/>
                <a:gd name="T60" fmla="*/ 212 w 212"/>
                <a:gd name="T61" fmla="*/ 36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12" h="155">
                  <a:moveTo>
                    <a:pt x="212" y="36"/>
                  </a:moveTo>
                  <a:lnTo>
                    <a:pt x="202" y="7"/>
                  </a:lnTo>
                  <a:lnTo>
                    <a:pt x="200" y="0"/>
                  </a:lnTo>
                  <a:lnTo>
                    <a:pt x="192" y="3"/>
                  </a:lnTo>
                  <a:lnTo>
                    <a:pt x="179" y="19"/>
                  </a:lnTo>
                  <a:lnTo>
                    <a:pt x="109" y="27"/>
                  </a:lnTo>
                  <a:lnTo>
                    <a:pt x="77" y="50"/>
                  </a:lnTo>
                  <a:lnTo>
                    <a:pt x="13" y="36"/>
                  </a:lnTo>
                  <a:lnTo>
                    <a:pt x="0" y="56"/>
                  </a:lnTo>
                  <a:lnTo>
                    <a:pt x="13" y="66"/>
                  </a:lnTo>
                  <a:lnTo>
                    <a:pt x="4" y="80"/>
                  </a:lnTo>
                  <a:lnTo>
                    <a:pt x="8" y="100"/>
                  </a:lnTo>
                  <a:lnTo>
                    <a:pt x="27" y="127"/>
                  </a:lnTo>
                  <a:lnTo>
                    <a:pt x="19" y="131"/>
                  </a:lnTo>
                  <a:lnTo>
                    <a:pt x="4" y="143"/>
                  </a:lnTo>
                  <a:lnTo>
                    <a:pt x="8" y="148"/>
                  </a:lnTo>
                  <a:lnTo>
                    <a:pt x="65" y="147"/>
                  </a:lnTo>
                  <a:lnTo>
                    <a:pt x="77" y="130"/>
                  </a:lnTo>
                  <a:lnTo>
                    <a:pt x="99" y="147"/>
                  </a:lnTo>
                  <a:lnTo>
                    <a:pt x="107" y="143"/>
                  </a:lnTo>
                  <a:lnTo>
                    <a:pt x="120" y="155"/>
                  </a:lnTo>
                  <a:lnTo>
                    <a:pt x="136" y="148"/>
                  </a:lnTo>
                  <a:lnTo>
                    <a:pt x="135" y="120"/>
                  </a:lnTo>
                  <a:lnTo>
                    <a:pt x="155" y="110"/>
                  </a:lnTo>
                  <a:lnTo>
                    <a:pt x="155" y="95"/>
                  </a:lnTo>
                  <a:lnTo>
                    <a:pt x="156" y="86"/>
                  </a:lnTo>
                  <a:lnTo>
                    <a:pt x="152" y="75"/>
                  </a:lnTo>
                  <a:lnTo>
                    <a:pt x="190" y="52"/>
                  </a:lnTo>
                  <a:lnTo>
                    <a:pt x="203" y="51"/>
                  </a:lnTo>
                  <a:lnTo>
                    <a:pt x="203" y="38"/>
                  </a:lnTo>
                  <a:lnTo>
                    <a:pt x="212" y="36"/>
                  </a:lnTo>
                  <a:close/>
                </a:path>
              </a:pathLst>
            </a:custGeom>
            <a:noFill/>
            <a:ln w="15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270" name="Freeform 487">
              <a:extLst>
                <a:ext uri="{FF2B5EF4-FFF2-40B4-BE49-F238E27FC236}">
                  <a16:creationId xmlns:a16="http://schemas.microsoft.com/office/drawing/2014/main" id="{92AA552B-6C9B-DB13-FB00-1EC96D113034}"/>
                </a:ext>
              </a:extLst>
            </p:cNvPr>
            <p:cNvSpPr>
              <a:spLocks/>
            </p:cNvSpPr>
            <p:nvPr/>
          </p:nvSpPr>
          <p:spPr bwMode="auto">
            <a:xfrm>
              <a:off x="8150225" y="4138613"/>
              <a:ext cx="681038" cy="703263"/>
            </a:xfrm>
            <a:custGeom>
              <a:avLst/>
              <a:gdLst>
                <a:gd name="T0" fmla="*/ 13 w 429"/>
                <a:gd name="T1" fmla="*/ 112 h 443"/>
                <a:gd name="T2" fmla="*/ 70 w 429"/>
                <a:gd name="T3" fmla="*/ 111 h 443"/>
                <a:gd name="T4" fmla="*/ 82 w 429"/>
                <a:gd name="T5" fmla="*/ 94 h 443"/>
                <a:gd name="T6" fmla="*/ 104 w 429"/>
                <a:gd name="T7" fmla="*/ 111 h 443"/>
                <a:gd name="T8" fmla="*/ 112 w 429"/>
                <a:gd name="T9" fmla="*/ 107 h 443"/>
                <a:gd name="T10" fmla="*/ 125 w 429"/>
                <a:gd name="T11" fmla="*/ 119 h 443"/>
                <a:gd name="T12" fmla="*/ 141 w 429"/>
                <a:gd name="T13" fmla="*/ 112 h 443"/>
                <a:gd name="T14" fmla="*/ 140 w 429"/>
                <a:gd name="T15" fmla="*/ 84 h 443"/>
                <a:gd name="T16" fmla="*/ 160 w 429"/>
                <a:gd name="T17" fmla="*/ 74 h 443"/>
                <a:gd name="T18" fmla="*/ 160 w 429"/>
                <a:gd name="T19" fmla="*/ 59 h 443"/>
                <a:gd name="T20" fmla="*/ 161 w 429"/>
                <a:gd name="T21" fmla="*/ 50 h 443"/>
                <a:gd name="T22" fmla="*/ 157 w 429"/>
                <a:gd name="T23" fmla="*/ 39 h 443"/>
                <a:gd name="T24" fmla="*/ 195 w 429"/>
                <a:gd name="T25" fmla="*/ 16 h 443"/>
                <a:gd name="T26" fmla="*/ 208 w 429"/>
                <a:gd name="T27" fmla="*/ 15 h 443"/>
                <a:gd name="T28" fmla="*/ 208 w 429"/>
                <a:gd name="T29" fmla="*/ 2 h 443"/>
                <a:gd name="T30" fmla="*/ 217 w 429"/>
                <a:gd name="T31" fmla="*/ 0 h 443"/>
                <a:gd name="T32" fmla="*/ 240 w 429"/>
                <a:gd name="T33" fmla="*/ 19 h 443"/>
                <a:gd name="T34" fmla="*/ 279 w 429"/>
                <a:gd name="T35" fmla="*/ 55 h 443"/>
                <a:gd name="T36" fmla="*/ 295 w 429"/>
                <a:gd name="T37" fmla="*/ 59 h 443"/>
                <a:gd name="T38" fmla="*/ 319 w 429"/>
                <a:gd name="T39" fmla="*/ 75 h 443"/>
                <a:gd name="T40" fmla="*/ 359 w 429"/>
                <a:gd name="T41" fmla="*/ 76 h 443"/>
                <a:gd name="T42" fmla="*/ 379 w 429"/>
                <a:gd name="T43" fmla="*/ 58 h 443"/>
                <a:gd name="T44" fmla="*/ 413 w 429"/>
                <a:gd name="T45" fmla="*/ 138 h 443"/>
                <a:gd name="T46" fmla="*/ 429 w 429"/>
                <a:gd name="T47" fmla="*/ 144 h 443"/>
                <a:gd name="T48" fmla="*/ 416 w 429"/>
                <a:gd name="T49" fmla="*/ 156 h 443"/>
                <a:gd name="T50" fmla="*/ 417 w 429"/>
                <a:gd name="T51" fmla="*/ 173 h 443"/>
                <a:gd name="T52" fmla="*/ 400 w 429"/>
                <a:gd name="T53" fmla="*/ 177 h 443"/>
                <a:gd name="T54" fmla="*/ 287 w 429"/>
                <a:gd name="T55" fmla="*/ 147 h 443"/>
                <a:gd name="T56" fmla="*/ 268 w 429"/>
                <a:gd name="T57" fmla="*/ 152 h 443"/>
                <a:gd name="T58" fmla="*/ 247 w 429"/>
                <a:gd name="T59" fmla="*/ 140 h 443"/>
                <a:gd name="T60" fmla="*/ 215 w 429"/>
                <a:gd name="T61" fmla="*/ 142 h 443"/>
                <a:gd name="T62" fmla="*/ 207 w 429"/>
                <a:gd name="T63" fmla="*/ 160 h 443"/>
                <a:gd name="T64" fmla="*/ 175 w 429"/>
                <a:gd name="T65" fmla="*/ 144 h 443"/>
                <a:gd name="T66" fmla="*/ 161 w 429"/>
                <a:gd name="T67" fmla="*/ 191 h 443"/>
                <a:gd name="T68" fmla="*/ 271 w 429"/>
                <a:gd name="T69" fmla="*/ 330 h 443"/>
                <a:gd name="T70" fmla="*/ 300 w 429"/>
                <a:gd name="T71" fmla="*/ 383 h 443"/>
                <a:gd name="T72" fmla="*/ 368 w 429"/>
                <a:gd name="T73" fmla="*/ 423 h 443"/>
                <a:gd name="T74" fmla="*/ 372 w 429"/>
                <a:gd name="T75" fmla="*/ 443 h 443"/>
                <a:gd name="T76" fmla="*/ 319 w 429"/>
                <a:gd name="T77" fmla="*/ 403 h 443"/>
                <a:gd name="T78" fmla="*/ 296 w 429"/>
                <a:gd name="T79" fmla="*/ 390 h 443"/>
                <a:gd name="T80" fmla="*/ 267 w 429"/>
                <a:gd name="T81" fmla="*/ 361 h 443"/>
                <a:gd name="T82" fmla="*/ 208 w 429"/>
                <a:gd name="T83" fmla="*/ 315 h 443"/>
                <a:gd name="T84" fmla="*/ 173 w 429"/>
                <a:gd name="T85" fmla="*/ 321 h 443"/>
                <a:gd name="T86" fmla="*/ 161 w 429"/>
                <a:gd name="T87" fmla="*/ 297 h 443"/>
                <a:gd name="T88" fmla="*/ 108 w 429"/>
                <a:gd name="T89" fmla="*/ 237 h 443"/>
                <a:gd name="T90" fmla="*/ 127 w 429"/>
                <a:gd name="T91" fmla="*/ 234 h 443"/>
                <a:gd name="T92" fmla="*/ 92 w 429"/>
                <a:gd name="T93" fmla="*/ 185 h 443"/>
                <a:gd name="T94" fmla="*/ 96 w 429"/>
                <a:gd name="T95" fmla="*/ 155 h 443"/>
                <a:gd name="T96" fmla="*/ 68 w 429"/>
                <a:gd name="T97" fmla="*/ 123 h 443"/>
                <a:gd name="T98" fmla="*/ 50 w 429"/>
                <a:gd name="T99" fmla="*/ 120 h 443"/>
                <a:gd name="T100" fmla="*/ 37 w 429"/>
                <a:gd name="T101" fmla="*/ 162 h 443"/>
                <a:gd name="T102" fmla="*/ 24 w 429"/>
                <a:gd name="T103" fmla="*/ 173 h 443"/>
                <a:gd name="T104" fmla="*/ 9 w 429"/>
                <a:gd name="T105" fmla="*/ 158 h 443"/>
                <a:gd name="T106" fmla="*/ 0 w 429"/>
                <a:gd name="T107" fmla="*/ 127 h 443"/>
                <a:gd name="T108" fmla="*/ 1 w 429"/>
                <a:gd name="T109" fmla="*/ 118 h 443"/>
                <a:gd name="T110" fmla="*/ 13 w 429"/>
                <a:gd name="T111" fmla="*/ 112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29" h="443">
                  <a:moveTo>
                    <a:pt x="13" y="112"/>
                  </a:moveTo>
                  <a:lnTo>
                    <a:pt x="70" y="111"/>
                  </a:lnTo>
                  <a:lnTo>
                    <a:pt x="82" y="94"/>
                  </a:lnTo>
                  <a:lnTo>
                    <a:pt x="104" y="111"/>
                  </a:lnTo>
                  <a:lnTo>
                    <a:pt x="112" y="107"/>
                  </a:lnTo>
                  <a:lnTo>
                    <a:pt x="125" y="119"/>
                  </a:lnTo>
                  <a:lnTo>
                    <a:pt x="141" y="112"/>
                  </a:lnTo>
                  <a:lnTo>
                    <a:pt x="140" y="84"/>
                  </a:lnTo>
                  <a:lnTo>
                    <a:pt x="160" y="74"/>
                  </a:lnTo>
                  <a:lnTo>
                    <a:pt x="160" y="59"/>
                  </a:lnTo>
                  <a:lnTo>
                    <a:pt x="161" y="50"/>
                  </a:lnTo>
                  <a:lnTo>
                    <a:pt x="157" y="39"/>
                  </a:lnTo>
                  <a:lnTo>
                    <a:pt x="195" y="16"/>
                  </a:lnTo>
                  <a:lnTo>
                    <a:pt x="208" y="15"/>
                  </a:lnTo>
                  <a:lnTo>
                    <a:pt x="208" y="2"/>
                  </a:lnTo>
                  <a:lnTo>
                    <a:pt x="217" y="0"/>
                  </a:lnTo>
                  <a:lnTo>
                    <a:pt x="240" y="19"/>
                  </a:lnTo>
                  <a:lnTo>
                    <a:pt x="279" y="55"/>
                  </a:lnTo>
                  <a:lnTo>
                    <a:pt x="295" y="59"/>
                  </a:lnTo>
                  <a:lnTo>
                    <a:pt x="319" y="75"/>
                  </a:lnTo>
                  <a:lnTo>
                    <a:pt x="359" y="76"/>
                  </a:lnTo>
                  <a:lnTo>
                    <a:pt x="379" y="58"/>
                  </a:lnTo>
                  <a:lnTo>
                    <a:pt x="413" y="138"/>
                  </a:lnTo>
                  <a:lnTo>
                    <a:pt x="429" y="144"/>
                  </a:lnTo>
                  <a:lnTo>
                    <a:pt x="416" y="156"/>
                  </a:lnTo>
                  <a:lnTo>
                    <a:pt x="417" y="173"/>
                  </a:lnTo>
                  <a:lnTo>
                    <a:pt x="400" y="177"/>
                  </a:lnTo>
                  <a:lnTo>
                    <a:pt x="287" y="147"/>
                  </a:lnTo>
                  <a:lnTo>
                    <a:pt x="268" y="152"/>
                  </a:lnTo>
                  <a:lnTo>
                    <a:pt x="247" y="140"/>
                  </a:lnTo>
                  <a:lnTo>
                    <a:pt x="215" y="142"/>
                  </a:lnTo>
                  <a:lnTo>
                    <a:pt x="207" y="160"/>
                  </a:lnTo>
                  <a:lnTo>
                    <a:pt x="175" y="144"/>
                  </a:lnTo>
                  <a:lnTo>
                    <a:pt x="161" y="191"/>
                  </a:lnTo>
                  <a:lnTo>
                    <a:pt x="271" y="330"/>
                  </a:lnTo>
                  <a:lnTo>
                    <a:pt x="300" y="383"/>
                  </a:lnTo>
                  <a:lnTo>
                    <a:pt x="368" y="423"/>
                  </a:lnTo>
                  <a:lnTo>
                    <a:pt x="372" y="443"/>
                  </a:lnTo>
                  <a:lnTo>
                    <a:pt x="319" y="403"/>
                  </a:lnTo>
                  <a:lnTo>
                    <a:pt x="296" y="390"/>
                  </a:lnTo>
                  <a:lnTo>
                    <a:pt x="267" y="361"/>
                  </a:lnTo>
                  <a:lnTo>
                    <a:pt x="208" y="315"/>
                  </a:lnTo>
                  <a:lnTo>
                    <a:pt x="173" y="321"/>
                  </a:lnTo>
                  <a:lnTo>
                    <a:pt x="161" y="297"/>
                  </a:lnTo>
                  <a:lnTo>
                    <a:pt x="108" y="237"/>
                  </a:lnTo>
                  <a:lnTo>
                    <a:pt x="127" y="234"/>
                  </a:lnTo>
                  <a:lnTo>
                    <a:pt x="92" y="185"/>
                  </a:lnTo>
                  <a:lnTo>
                    <a:pt x="96" y="155"/>
                  </a:lnTo>
                  <a:lnTo>
                    <a:pt x="68" y="123"/>
                  </a:lnTo>
                  <a:lnTo>
                    <a:pt x="50" y="120"/>
                  </a:lnTo>
                  <a:lnTo>
                    <a:pt x="37" y="162"/>
                  </a:lnTo>
                  <a:lnTo>
                    <a:pt x="24" y="173"/>
                  </a:lnTo>
                  <a:lnTo>
                    <a:pt x="9" y="158"/>
                  </a:lnTo>
                  <a:lnTo>
                    <a:pt x="0" y="127"/>
                  </a:lnTo>
                  <a:lnTo>
                    <a:pt x="1" y="118"/>
                  </a:lnTo>
                  <a:lnTo>
                    <a:pt x="13" y="112"/>
                  </a:lnTo>
                  <a:close/>
                </a:path>
              </a:pathLst>
            </a:custGeom>
            <a:noFill/>
            <a:ln w="15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271" name="Freeform 488">
              <a:extLst>
                <a:ext uri="{FF2B5EF4-FFF2-40B4-BE49-F238E27FC236}">
                  <a16:creationId xmlns:a16="http://schemas.microsoft.com/office/drawing/2014/main" id="{37D4E17D-EB42-9115-AB2D-553F0C898523}"/>
                </a:ext>
              </a:extLst>
            </p:cNvPr>
            <p:cNvSpPr>
              <a:spLocks/>
            </p:cNvSpPr>
            <p:nvPr/>
          </p:nvSpPr>
          <p:spPr bwMode="auto">
            <a:xfrm>
              <a:off x="8751888" y="4179888"/>
              <a:ext cx="522288" cy="722313"/>
            </a:xfrm>
            <a:custGeom>
              <a:avLst/>
              <a:gdLst>
                <a:gd name="T0" fmla="*/ 0 w 329"/>
                <a:gd name="T1" fmla="*/ 32 h 455"/>
                <a:gd name="T2" fmla="*/ 16 w 329"/>
                <a:gd name="T3" fmla="*/ 30 h 455"/>
                <a:gd name="T4" fmla="*/ 28 w 329"/>
                <a:gd name="T5" fmla="*/ 18 h 455"/>
                <a:gd name="T6" fmla="*/ 46 w 329"/>
                <a:gd name="T7" fmla="*/ 20 h 455"/>
                <a:gd name="T8" fmla="*/ 64 w 329"/>
                <a:gd name="T9" fmla="*/ 1 h 455"/>
                <a:gd name="T10" fmla="*/ 102 w 329"/>
                <a:gd name="T11" fmla="*/ 0 h 455"/>
                <a:gd name="T12" fmla="*/ 121 w 329"/>
                <a:gd name="T13" fmla="*/ 29 h 455"/>
                <a:gd name="T14" fmla="*/ 151 w 329"/>
                <a:gd name="T15" fmla="*/ 44 h 455"/>
                <a:gd name="T16" fmla="*/ 156 w 329"/>
                <a:gd name="T17" fmla="*/ 77 h 455"/>
                <a:gd name="T18" fmla="*/ 208 w 329"/>
                <a:gd name="T19" fmla="*/ 101 h 455"/>
                <a:gd name="T20" fmla="*/ 200 w 329"/>
                <a:gd name="T21" fmla="*/ 118 h 455"/>
                <a:gd name="T22" fmla="*/ 260 w 329"/>
                <a:gd name="T23" fmla="*/ 167 h 455"/>
                <a:gd name="T24" fmla="*/ 285 w 329"/>
                <a:gd name="T25" fmla="*/ 140 h 455"/>
                <a:gd name="T26" fmla="*/ 292 w 329"/>
                <a:gd name="T27" fmla="*/ 144 h 455"/>
                <a:gd name="T28" fmla="*/ 307 w 329"/>
                <a:gd name="T29" fmla="*/ 155 h 455"/>
                <a:gd name="T30" fmla="*/ 287 w 329"/>
                <a:gd name="T31" fmla="*/ 175 h 455"/>
                <a:gd name="T32" fmla="*/ 295 w 329"/>
                <a:gd name="T33" fmla="*/ 180 h 455"/>
                <a:gd name="T34" fmla="*/ 276 w 329"/>
                <a:gd name="T35" fmla="*/ 211 h 455"/>
                <a:gd name="T36" fmla="*/ 287 w 329"/>
                <a:gd name="T37" fmla="*/ 252 h 455"/>
                <a:gd name="T38" fmla="*/ 304 w 329"/>
                <a:gd name="T39" fmla="*/ 260 h 455"/>
                <a:gd name="T40" fmla="*/ 329 w 329"/>
                <a:gd name="T41" fmla="*/ 293 h 455"/>
                <a:gd name="T42" fmla="*/ 309 w 329"/>
                <a:gd name="T43" fmla="*/ 317 h 455"/>
                <a:gd name="T44" fmla="*/ 292 w 329"/>
                <a:gd name="T45" fmla="*/ 323 h 455"/>
                <a:gd name="T46" fmla="*/ 289 w 329"/>
                <a:gd name="T47" fmla="*/ 351 h 455"/>
                <a:gd name="T48" fmla="*/ 296 w 329"/>
                <a:gd name="T49" fmla="*/ 363 h 455"/>
                <a:gd name="T50" fmla="*/ 288 w 329"/>
                <a:gd name="T51" fmla="*/ 383 h 455"/>
                <a:gd name="T52" fmla="*/ 293 w 329"/>
                <a:gd name="T53" fmla="*/ 389 h 455"/>
                <a:gd name="T54" fmla="*/ 175 w 329"/>
                <a:gd name="T55" fmla="*/ 435 h 455"/>
                <a:gd name="T56" fmla="*/ 161 w 329"/>
                <a:gd name="T57" fmla="*/ 455 h 455"/>
                <a:gd name="T58" fmla="*/ 152 w 329"/>
                <a:gd name="T59" fmla="*/ 433 h 455"/>
                <a:gd name="T60" fmla="*/ 131 w 329"/>
                <a:gd name="T61" fmla="*/ 423 h 455"/>
                <a:gd name="T62" fmla="*/ 119 w 329"/>
                <a:gd name="T63" fmla="*/ 397 h 455"/>
                <a:gd name="T64" fmla="*/ 119 w 329"/>
                <a:gd name="T65" fmla="*/ 376 h 455"/>
                <a:gd name="T66" fmla="*/ 136 w 329"/>
                <a:gd name="T67" fmla="*/ 369 h 455"/>
                <a:gd name="T68" fmla="*/ 133 w 329"/>
                <a:gd name="T69" fmla="*/ 359 h 455"/>
                <a:gd name="T70" fmla="*/ 50 w 329"/>
                <a:gd name="T71" fmla="*/ 312 h 455"/>
                <a:gd name="T72" fmla="*/ 46 w 329"/>
                <a:gd name="T73" fmla="*/ 293 h 455"/>
                <a:gd name="T74" fmla="*/ 61 w 329"/>
                <a:gd name="T75" fmla="*/ 292 h 455"/>
                <a:gd name="T76" fmla="*/ 64 w 329"/>
                <a:gd name="T77" fmla="*/ 281 h 455"/>
                <a:gd name="T78" fmla="*/ 50 w 329"/>
                <a:gd name="T79" fmla="*/ 255 h 455"/>
                <a:gd name="T80" fmla="*/ 72 w 329"/>
                <a:gd name="T81" fmla="*/ 251 h 455"/>
                <a:gd name="T82" fmla="*/ 45 w 329"/>
                <a:gd name="T83" fmla="*/ 223 h 455"/>
                <a:gd name="T84" fmla="*/ 45 w 329"/>
                <a:gd name="T85" fmla="*/ 208 h 455"/>
                <a:gd name="T86" fmla="*/ 57 w 329"/>
                <a:gd name="T87" fmla="*/ 155 h 455"/>
                <a:gd name="T88" fmla="*/ 52 w 329"/>
                <a:gd name="T89" fmla="*/ 144 h 455"/>
                <a:gd name="T90" fmla="*/ 38 w 329"/>
                <a:gd name="T91" fmla="*/ 147 h 455"/>
                <a:gd name="T92" fmla="*/ 37 w 329"/>
                <a:gd name="T93" fmla="*/ 130 h 455"/>
                <a:gd name="T94" fmla="*/ 50 w 329"/>
                <a:gd name="T95" fmla="*/ 118 h 455"/>
                <a:gd name="T96" fmla="*/ 34 w 329"/>
                <a:gd name="T97" fmla="*/ 112 h 455"/>
                <a:gd name="T98" fmla="*/ 0 w 329"/>
                <a:gd name="T99" fmla="*/ 32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29" h="455">
                  <a:moveTo>
                    <a:pt x="0" y="32"/>
                  </a:moveTo>
                  <a:lnTo>
                    <a:pt x="16" y="30"/>
                  </a:lnTo>
                  <a:lnTo>
                    <a:pt x="28" y="18"/>
                  </a:lnTo>
                  <a:lnTo>
                    <a:pt x="46" y="20"/>
                  </a:lnTo>
                  <a:lnTo>
                    <a:pt x="64" y="1"/>
                  </a:lnTo>
                  <a:lnTo>
                    <a:pt x="102" y="0"/>
                  </a:lnTo>
                  <a:lnTo>
                    <a:pt x="121" y="29"/>
                  </a:lnTo>
                  <a:lnTo>
                    <a:pt x="151" y="44"/>
                  </a:lnTo>
                  <a:lnTo>
                    <a:pt x="156" y="77"/>
                  </a:lnTo>
                  <a:lnTo>
                    <a:pt x="208" y="101"/>
                  </a:lnTo>
                  <a:lnTo>
                    <a:pt x="200" y="118"/>
                  </a:lnTo>
                  <a:lnTo>
                    <a:pt x="260" y="167"/>
                  </a:lnTo>
                  <a:lnTo>
                    <a:pt x="285" y="140"/>
                  </a:lnTo>
                  <a:lnTo>
                    <a:pt x="292" y="144"/>
                  </a:lnTo>
                  <a:lnTo>
                    <a:pt x="307" y="155"/>
                  </a:lnTo>
                  <a:lnTo>
                    <a:pt x="287" y="175"/>
                  </a:lnTo>
                  <a:lnTo>
                    <a:pt x="295" y="180"/>
                  </a:lnTo>
                  <a:lnTo>
                    <a:pt x="276" y="211"/>
                  </a:lnTo>
                  <a:lnTo>
                    <a:pt x="287" y="252"/>
                  </a:lnTo>
                  <a:lnTo>
                    <a:pt x="304" y="260"/>
                  </a:lnTo>
                  <a:lnTo>
                    <a:pt x="329" y="293"/>
                  </a:lnTo>
                  <a:lnTo>
                    <a:pt x="309" y="317"/>
                  </a:lnTo>
                  <a:lnTo>
                    <a:pt x="292" y="323"/>
                  </a:lnTo>
                  <a:lnTo>
                    <a:pt x="289" y="351"/>
                  </a:lnTo>
                  <a:lnTo>
                    <a:pt x="296" y="363"/>
                  </a:lnTo>
                  <a:lnTo>
                    <a:pt x="288" y="383"/>
                  </a:lnTo>
                  <a:lnTo>
                    <a:pt x="293" y="389"/>
                  </a:lnTo>
                  <a:lnTo>
                    <a:pt x="175" y="435"/>
                  </a:lnTo>
                  <a:lnTo>
                    <a:pt x="161" y="455"/>
                  </a:lnTo>
                  <a:lnTo>
                    <a:pt x="152" y="433"/>
                  </a:lnTo>
                  <a:lnTo>
                    <a:pt x="131" y="423"/>
                  </a:lnTo>
                  <a:lnTo>
                    <a:pt x="119" y="397"/>
                  </a:lnTo>
                  <a:lnTo>
                    <a:pt x="119" y="376"/>
                  </a:lnTo>
                  <a:lnTo>
                    <a:pt x="136" y="369"/>
                  </a:lnTo>
                  <a:lnTo>
                    <a:pt x="133" y="359"/>
                  </a:lnTo>
                  <a:lnTo>
                    <a:pt x="50" y="312"/>
                  </a:lnTo>
                  <a:lnTo>
                    <a:pt x="46" y="293"/>
                  </a:lnTo>
                  <a:lnTo>
                    <a:pt x="61" y="292"/>
                  </a:lnTo>
                  <a:lnTo>
                    <a:pt x="64" y="281"/>
                  </a:lnTo>
                  <a:lnTo>
                    <a:pt x="50" y="255"/>
                  </a:lnTo>
                  <a:lnTo>
                    <a:pt x="72" y="251"/>
                  </a:lnTo>
                  <a:lnTo>
                    <a:pt x="45" y="223"/>
                  </a:lnTo>
                  <a:lnTo>
                    <a:pt x="45" y="208"/>
                  </a:lnTo>
                  <a:lnTo>
                    <a:pt x="57" y="155"/>
                  </a:lnTo>
                  <a:lnTo>
                    <a:pt x="52" y="144"/>
                  </a:lnTo>
                  <a:lnTo>
                    <a:pt x="38" y="147"/>
                  </a:lnTo>
                  <a:lnTo>
                    <a:pt x="37" y="130"/>
                  </a:lnTo>
                  <a:lnTo>
                    <a:pt x="50" y="118"/>
                  </a:lnTo>
                  <a:lnTo>
                    <a:pt x="34" y="112"/>
                  </a:lnTo>
                  <a:lnTo>
                    <a:pt x="0" y="32"/>
                  </a:lnTo>
                </a:path>
              </a:pathLst>
            </a:custGeom>
            <a:noFill/>
            <a:ln w="15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272" name="Freeform 489">
              <a:extLst>
                <a:ext uri="{FF2B5EF4-FFF2-40B4-BE49-F238E27FC236}">
                  <a16:creationId xmlns:a16="http://schemas.microsoft.com/office/drawing/2014/main" id="{0ACD40C1-78F0-F822-95FA-B066C819F4EC}"/>
                </a:ext>
              </a:extLst>
            </p:cNvPr>
            <p:cNvSpPr>
              <a:spLocks/>
            </p:cNvSpPr>
            <p:nvPr/>
          </p:nvSpPr>
          <p:spPr bwMode="auto">
            <a:xfrm>
              <a:off x="8728075" y="4645025"/>
              <a:ext cx="239713" cy="284163"/>
            </a:xfrm>
            <a:custGeom>
              <a:avLst/>
              <a:gdLst>
                <a:gd name="T0" fmla="*/ 8 w 151"/>
                <a:gd name="T1" fmla="*/ 124 h 179"/>
                <a:gd name="T2" fmla="*/ 4 w 151"/>
                <a:gd name="T3" fmla="*/ 104 h 179"/>
                <a:gd name="T4" fmla="*/ 11 w 151"/>
                <a:gd name="T5" fmla="*/ 100 h 179"/>
                <a:gd name="T6" fmla="*/ 0 w 151"/>
                <a:gd name="T7" fmla="*/ 71 h 179"/>
                <a:gd name="T8" fmla="*/ 32 w 151"/>
                <a:gd name="T9" fmla="*/ 24 h 179"/>
                <a:gd name="T10" fmla="*/ 47 w 151"/>
                <a:gd name="T11" fmla="*/ 26 h 179"/>
                <a:gd name="T12" fmla="*/ 37 w 151"/>
                <a:gd name="T13" fmla="*/ 3 h 179"/>
                <a:gd name="T14" fmla="*/ 61 w 151"/>
                <a:gd name="T15" fmla="*/ 0 h 179"/>
                <a:gd name="T16" fmla="*/ 65 w 151"/>
                <a:gd name="T17" fmla="*/ 19 h 179"/>
                <a:gd name="T18" fmla="*/ 148 w 151"/>
                <a:gd name="T19" fmla="*/ 66 h 179"/>
                <a:gd name="T20" fmla="*/ 151 w 151"/>
                <a:gd name="T21" fmla="*/ 76 h 179"/>
                <a:gd name="T22" fmla="*/ 134 w 151"/>
                <a:gd name="T23" fmla="*/ 83 h 179"/>
                <a:gd name="T24" fmla="*/ 134 w 151"/>
                <a:gd name="T25" fmla="*/ 104 h 179"/>
                <a:gd name="T26" fmla="*/ 112 w 151"/>
                <a:gd name="T27" fmla="*/ 118 h 179"/>
                <a:gd name="T28" fmla="*/ 104 w 151"/>
                <a:gd name="T29" fmla="*/ 111 h 179"/>
                <a:gd name="T30" fmla="*/ 104 w 151"/>
                <a:gd name="T31" fmla="*/ 99 h 179"/>
                <a:gd name="T32" fmla="*/ 93 w 151"/>
                <a:gd name="T33" fmla="*/ 100 h 179"/>
                <a:gd name="T34" fmla="*/ 73 w 151"/>
                <a:gd name="T35" fmla="*/ 144 h 179"/>
                <a:gd name="T36" fmla="*/ 73 w 151"/>
                <a:gd name="T37" fmla="*/ 179 h 179"/>
                <a:gd name="T38" fmla="*/ 56 w 151"/>
                <a:gd name="T39" fmla="*/ 170 h 179"/>
                <a:gd name="T40" fmla="*/ 51 w 151"/>
                <a:gd name="T41" fmla="*/ 154 h 179"/>
                <a:gd name="T42" fmla="*/ 28 w 151"/>
                <a:gd name="T43" fmla="*/ 131 h 179"/>
                <a:gd name="T44" fmla="*/ 19 w 151"/>
                <a:gd name="T45" fmla="*/ 118 h 179"/>
                <a:gd name="T46" fmla="*/ 8 w 151"/>
                <a:gd name="T47" fmla="*/ 124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1" h="179">
                  <a:moveTo>
                    <a:pt x="8" y="124"/>
                  </a:moveTo>
                  <a:lnTo>
                    <a:pt x="4" y="104"/>
                  </a:lnTo>
                  <a:lnTo>
                    <a:pt x="11" y="100"/>
                  </a:lnTo>
                  <a:lnTo>
                    <a:pt x="0" y="71"/>
                  </a:lnTo>
                  <a:lnTo>
                    <a:pt x="32" y="24"/>
                  </a:lnTo>
                  <a:lnTo>
                    <a:pt x="47" y="26"/>
                  </a:lnTo>
                  <a:lnTo>
                    <a:pt x="37" y="3"/>
                  </a:lnTo>
                  <a:lnTo>
                    <a:pt x="61" y="0"/>
                  </a:lnTo>
                  <a:lnTo>
                    <a:pt x="65" y="19"/>
                  </a:lnTo>
                  <a:lnTo>
                    <a:pt x="148" y="66"/>
                  </a:lnTo>
                  <a:lnTo>
                    <a:pt x="151" y="76"/>
                  </a:lnTo>
                  <a:lnTo>
                    <a:pt x="134" y="83"/>
                  </a:lnTo>
                  <a:lnTo>
                    <a:pt x="134" y="104"/>
                  </a:lnTo>
                  <a:lnTo>
                    <a:pt x="112" y="118"/>
                  </a:lnTo>
                  <a:lnTo>
                    <a:pt x="104" y="111"/>
                  </a:lnTo>
                  <a:lnTo>
                    <a:pt x="104" y="99"/>
                  </a:lnTo>
                  <a:lnTo>
                    <a:pt x="93" y="100"/>
                  </a:lnTo>
                  <a:lnTo>
                    <a:pt x="73" y="144"/>
                  </a:lnTo>
                  <a:lnTo>
                    <a:pt x="73" y="179"/>
                  </a:lnTo>
                  <a:lnTo>
                    <a:pt x="56" y="170"/>
                  </a:lnTo>
                  <a:lnTo>
                    <a:pt x="51" y="154"/>
                  </a:lnTo>
                  <a:lnTo>
                    <a:pt x="28" y="131"/>
                  </a:lnTo>
                  <a:lnTo>
                    <a:pt x="19" y="118"/>
                  </a:lnTo>
                  <a:lnTo>
                    <a:pt x="8" y="124"/>
                  </a:lnTo>
                  <a:close/>
                </a:path>
              </a:pathLst>
            </a:custGeom>
            <a:noFill/>
            <a:ln w="15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273" name="Freeform 490">
              <a:extLst>
                <a:ext uri="{FF2B5EF4-FFF2-40B4-BE49-F238E27FC236}">
                  <a16:creationId xmlns:a16="http://schemas.microsoft.com/office/drawing/2014/main" id="{CA122FD1-88E8-61E7-DD2F-D746161D6FC4}"/>
                </a:ext>
              </a:extLst>
            </p:cNvPr>
            <p:cNvSpPr>
              <a:spLocks noEditPoints="1"/>
            </p:cNvSpPr>
            <p:nvPr/>
          </p:nvSpPr>
          <p:spPr bwMode="auto">
            <a:xfrm>
              <a:off x="9190038" y="3752850"/>
              <a:ext cx="755650" cy="1200150"/>
            </a:xfrm>
            <a:custGeom>
              <a:avLst/>
              <a:gdLst>
                <a:gd name="T0" fmla="*/ 471 w 476"/>
                <a:gd name="T1" fmla="*/ 445 h 756"/>
                <a:gd name="T2" fmla="*/ 366 w 476"/>
                <a:gd name="T3" fmla="*/ 426 h 756"/>
                <a:gd name="T4" fmla="*/ 352 w 476"/>
                <a:gd name="T5" fmla="*/ 424 h 756"/>
                <a:gd name="T6" fmla="*/ 306 w 476"/>
                <a:gd name="T7" fmla="*/ 444 h 756"/>
                <a:gd name="T8" fmla="*/ 258 w 476"/>
                <a:gd name="T9" fmla="*/ 493 h 756"/>
                <a:gd name="T10" fmla="*/ 171 w 476"/>
                <a:gd name="T11" fmla="*/ 496 h 756"/>
                <a:gd name="T12" fmla="*/ 159 w 476"/>
                <a:gd name="T13" fmla="*/ 504 h 756"/>
                <a:gd name="T14" fmla="*/ 145 w 476"/>
                <a:gd name="T15" fmla="*/ 504 h 756"/>
                <a:gd name="T16" fmla="*/ 48 w 476"/>
                <a:gd name="T17" fmla="*/ 502 h 756"/>
                <a:gd name="T18" fmla="*/ 45 w 476"/>
                <a:gd name="T19" fmla="*/ 485 h 756"/>
                <a:gd name="T20" fmla="*/ 56 w 476"/>
                <a:gd name="T21" fmla="*/ 476 h 756"/>
                <a:gd name="T22" fmla="*/ 19 w 476"/>
                <a:gd name="T23" fmla="*/ 449 h 756"/>
                <a:gd name="T24" fmla="*/ 0 w 476"/>
                <a:gd name="T25" fmla="*/ 480 h 756"/>
                <a:gd name="T26" fmla="*/ 11 w 476"/>
                <a:gd name="T27" fmla="*/ 521 h 756"/>
                <a:gd name="T28" fmla="*/ 28 w 476"/>
                <a:gd name="T29" fmla="*/ 529 h 756"/>
                <a:gd name="T30" fmla="*/ 53 w 476"/>
                <a:gd name="T31" fmla="*/ 562 h 756"/>
                <a:gd name="T32" fmla="*/ 33 w 476"/>
                <a:gd name="T33" fmla="*/ 586 h 756"/>
                <a:gd name="T34" fmla="*/ 16 w 476"/>
                <a:gd name="T35" fmla="*/ 592 h 756"/>
                <a:gd name="T36" fmla="*/ 13 w 476"/>
                <a:gd name="T37" fmla="*/ 620 h 756"/>
                <a:gd name="T38" fmla="*/ 20 w 476"/>
                <a:gd name="T39" fmla="*/ 632 h 756"/>
                <a:gd name="T40" fmla="*/ 12 w 476"/>
                <a:gd name="T41" fmla="*/ 652 h 756"/>
                <a:gd name="T42" fmla="*/ 17 w 476"/>
                <a:gd name="T43" fmla="*/ 658 h 756"/>
                <a:gd name="T44" fmla="*/ 64 w 476"/>
                <a:gd name="T45" fmla="*/ 706 h 756"/>
                <a:gd name="T46" fmla="*/ 60 w 476"/>
                <a:gd name="T47" fmla="*/ 756 h 756"/>
                <a:gd name="T48" fmla="*/ 183 w 476"/>
                <a:gd name="T49" fmla="*/ 722 h 756"/>
                <a:gd name="T50" fmla="*/ 247 w 476"/>
                <a:gd name="T51" fmla="*/ 743 h 756"/>
                <a:gd name="T52" fmla="*/ 319 w 476"/>
                <a:gd name="T53" fmla="*/ 724 h 756"/>
                <a:gd name="T54" fmla="*/ 311 w 476"/>
                <a:gd name="T55" fmla="*/ 688 h 756"/>
                <a:gd name="T56" fmla="*/ 402 w 476"/>
                <a:gd name="T57" fmla="*/ 638 h 756"/>
                <a:gd name="T58" fmla="*/ 414 w 476"/>
                <a:gd name="T59" fmla="*/ 645 h 756"/>
                <a:gd name="T60" fmla="*/ 462 w 476"/>
                <a:gd name="T61" fmla="*/ 642 h 756"/>
                <a:gd name="T62" fmla="*/ 435 w 476"/>
                <a:gd name="T63" fmla="*/ 605 h 756"/>
                <a:gd name="T64" fmla="*/ 412 w 476"/>
                <a:gd name="T65" fmla="*/ 592 h 756"/>
                <a:gd name="T66" fmla="*/ 436 w 476"/>
                <a:gd name="T67" fmla="*/ 558 h 756"/>
                <a:gd name="T68" fmla="*/ 435 w 476"/>
                <a:gd name="T69" fmla="*/ 520 h 756"/>
                <a:gd name="T70" fmla="*/ 456 w 476"/>
                <a:gd name="T71" fmla="*/ 481 h 756"/>
                <a:gd name="T72" fmla="*/ 476 w 476"/>
                <a:gd name="T73" fmla="*/ 484 h 756"/>
                <a:gd name="T74" fmla="*/ 471 w 476"/>
                <a:gd name="T75" fmla="*/ 445 h 756"/>
                <a:gd name="T76" fmla="*/ 268 w 476"/>
                <a:gd name="T77" fmla="*/ 0 h 756"/>
                <a:gd name="T78" fmla="*/ 243 w 476"/>
                <a:gd name="T79" fmla="*/ 12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76" h="756">
                  <a:moveTo>
                    <a:pt x="471" y="445"/>
                  </a:moveTo>
                  <a:lnTo>
                    <a:pt x="366" y="426"/>
                  </a:lnTo>
                  <a:lnTo>
                    <a:pt x="352" y="424"/>
                  </a:lnTo>
                  <a:lnTo>
                    <a:pt x="306" y="444"/>
                  </a:lnTo>
                  <a:lnTo>
                    <a:pt x="258" y="493"/>
                  </a:lnTo>
                  <a:lnTo>
                    <a:pt x="171" y="496"/>
                  </a:lnTo>
                  <a:lnTo>
                    <a:pt x="159" y="504"/>
                  </a:lnTo>
                  <a:lnTo>
                    <a:pt x="145" y="504"/>
                  </a:lnTo>
                  <a:lnTo>
                    <a:pt x="48" y="502"/>
                  </a:lnTo>
                  <a:lnTo>
                    <a:pt x="45" y="485"/>
                  </a:lnTo>
                  <a:lnTo>
                    <a:pt x="56" y="476"/>
                  </a:lnTo>
                  <a:lnTo>
                    <a:pt x="19" y="449"/>
                  </a:lnTo>
                  <a:lnTo>
                    <a:pt x="0" y="480"/>
                  </a:lnTo>
                  <a:lnTo>
                    <a:pt x="11" y="521"/>
                  </a:lnTo>
                  <a:lnTo>
                    <a:pt x="28" y="529"/>
                  </a:lnTo>
                  <a:lnTo>
                    <a:pt x="53" y="562"/>
                  </a:lnTo>
                  <a:lnTo>
                    <a:pt x="33" y="586"/>
                  </a:lnTo>
                  <a:lnTo>
                    <a:pt x="16" y="592"/>
                  </a:lnTo>
                  <a:lnTo>
                    <a:pt x="13" y="620"/>
                  </a:lnTo>
                  <a:lnTo>
                    <a:pt x="20" y="632"/>
                  </a:lnTo>
                  <a:lnTo>
                    <a:pt x="12" y="652"/>
                  </a:lnTo>
                  <a:lnTo>
                    <a:pt x="17" y="658"/>
                  </a:lnTo>
                  <a:lnTo>
                    <a:pt x="64" y="706"/>
                  </a:lnTo>
                  <a:lnTo>
                    <a:pt x="60" y="756"/>
                  </a:lnTo>
                  <a:lnTo>
                    <a:pt x="183" y="722"/>
                  </a:lnTo>
                  <a:lnTo>
                    <a:pt x="247" y="743"/>
                  </a:lnTo>
                  <a:lnTo>
                    <a:pt x="319" y="724"/>
                  </a:lnTo>
                  <a:lnTo>
                    <a:pt x="311" y="688"/>
                  </a:lnTo>
                  <a:lnTo>
                    <a:pt x="402" y="638"/>
                  </a:lnTo>
                  <a:lnTo>
                    <a:pt x="414" y="645"/>
                  </a:lnTo>
                  <a:lnTo>
                    <a:pt x="462" y="642"/>
                  </a:lnTo>
                  <a:lnTo>
                    <a:pt x="435" y="605"/>
                  </a:lnTo>
                  <a:lnTo>
                    <a:pt x="412" y="592"/>
                  </a:lnTo>
                  <a:lnTo>
                    <a:pt x="436" y="558"/>
                  </a:lnTo>
                  <a:lnTo>
                    <a:pt x="435" y="520"/>
                  </a:lnTo>
                  <a:lnTo>
                    <a:pt x="456" y="481"/>
                  </a:lnTo>
                  <a:lnTo>
                    <a:pt x="476" y="484"/>
                  </a:lnTo>
                  <a:lnTo>
                    <a:pt x="471" y="445"/>
                  </a:lnTo>
                  <a:moveTo>
                    <a:pt x="268" y="0"/>
                  </a:moveTo>
                  <a:lnTo>
                    <a:pt x="243" y="12"/>
                  </a:lnTo>
                </a:path>
              </a:pathLst>
            </a:custGeom>
            <a:noFill/>
            <a:ln w="15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274" name="Freeform 491">
              <a:extLst>
                <a:ext uri="{FF2B5EF4-FFF2-40B4-BE49-F238E27FC236}">
                  <a16:creationId xmlns:a16="http://schemas.microsoft.com/office/drawing/2014/main" id="{65CF7314-AC88-A1B3-3CD7-5B1CBA1533B2}"/>
                </a:ext>
              </a:extLst>
            </p:cNvPr>
            <p:cNvSpPr>
              <a:spLocks/>
            </p:cNvSpPr>
            <p:nvPr/>
          </p:nvSpPr>
          <p:spPr bwMode="auto">
            <a:xfrm>
              <a:off x="8842375" y="4802188"/>
              <a:ext cx="225425" cy="441325"/>
            </a:xfrm>
            <a:custGeom>
              <a:avLst/>
              <a:gdLst>
                <a:gd name="T0" fmla="*/ 104 w 142"/>
                <a:gd name="T1" fmla="*/ 63 h 278"/>
                <a:gd name="T2" fmla="*/ 95 w 142"/>
                <a:gd name="T3" fmla="*/ 41 h 278"/>
                <a:gd name="T4" fmla="*/ 74 w 142"/>
                <a:gd name="T5" fmla="*/ 31 h 278"/>
                <a:gd name="T6" fmla="*/ 62 w 142"/>
                <a:gd name="T7" fmla="*/ 5 h 278"/>
                <a:gd name="T8" fmla="*/ 40 w 142"/>
                <a:gd name="T9" fmla="*/ 19 h 278"/>
                <a:gd name="T10" fmla="*/ 32 w 142"/>
                <a:gd name="T11" fmla="*/ 12 h 278"/>
                <a:gd name="T12" fmla="*/ 32 w 142"/>
                <a:gd name="T13" fmla="*/ 0 h 278"/>
                <a:gd name="T14" fmla="*/ 21 w 142"/>
                <a:gd name="T15" fmla="*/ 1 h 278"/>
                <a:gd name="T16" fmla="*/ 1 w 142"/>
                <a:gd name="T17" fmla="*/ 45 h 278"/>
                <a:gd name="T18" fmla="*/ 1 w 142"/>
                <a:gd name="T19" fmla="*/ 80 h 278"/>
                <a:gd name="T20" fmla="*/ 20 w 142"/>
                <a:gd name="T21" fmla="*/ 87 h 278"/>
                <a:gd name="T22" fmla="*/ 0 w 142"/>
                <a:gd name="T23" fmla="*/ 207 h 278"/>
                <a:gd name="T24" fmla="*/ 11 w 142"/>
                <a:gd name="T25" fmla="*/ 236 h 278"/>
                <a:gd name="T26" fmla="*/ 23 w 142"/>
                <a:gd name="T27" fmla="*/ 255 h 278"/>
                <a:gd name="T28" fmla="*/ 47 w 142"/>
                <a:gd name="T29" fmla="*/ 278 h 278"/>
                <a:gd name="T30" fmla="*/ 78 w 142"/>
                <a:gd name="T31" fmla="*/ 271 h 278"/>
                <a:gd name="T32" fmla="*/ 114 w 142"/>
                <a:gd name="T33" fmla="*/ 230 h 278"/>
                <a:gd name="T34" fmla="*/ 142 w 142"/>
                <a:gd name="T35" fmla="*/ 210 h 278"/>
                <a:gd name="T36" fmla="*/ 138 w 142"/>
                <a:gd name="T37" fmla="*/ 167 h 278"/>
                <a:gd name="T38" fmla="*/ 112 w 142"/>
                <a:gd name="T39" fmla="*/ 162 h 278"/>
                <a:gd name="T40" fmla="*/ 98 w 142"/>
                <a:gd name="T41" fmla="*/ 116 h 278"/>
                <a:gd name="T42" fmla="*/ 103 w 142"/>
                <a:gd name="T43" fmla="*/ 80 h 278"/>
                <a:gd name="T44" fmla="*/ 104 w 142"/>
                <a:gd name="T45" fmla="*/ 63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2" h="278">
                  <a:moveTo>
                    <a:pt x="104" y="63"/>
                  </a:moveTo>
                  <a:lnTo>
                    <a:pt x="95" y="41"/>
                  </a:lnTo>
                  <a:lnTo>
                    <a:pt x="74" y="31"/>
                  </a:lnTo>
                  <a:lnTo>
                    <a:pt x="62" y="5"/>
                  </a:lnTo>
                  <a:lnTo>
                    <a:pt x="40" y="19"/>
                  </a:lnTo>
                  <a:lnTo>
                    <a:pt x="32" y="12"/>
                  </a:lnTo>
                  <a:lnTo>
                    <a:pt x="32" y="0"/>
                  </a:lnTo>
                  <a:lnTo>
                    <a:pt x="21" y="1"/>
                  </a:lnTo>
                  <a:lnTo>
                    <a:pt x="1" y="45"/>
                  </a:lnTo>
                  <a:lnTo>
                    <a:pt x="1" y="80"/>
                  </a:lnTo>
                  <a:lnTo>
                    <a:pt x="20" y="87"/>
                  </a:lnTo>
                  <a:lnTo>
                    <a:pt x="0" y="207"/>
                  </a:lnTo>
                  <a:lnTo>
                    <a:pt x="11" y="236"/>
                  </a:lnTo>
                  <a:lnTo>
                    <a:pt x="23" y="255"/>
                  </a:lnTo>
                  <a:lnTo>
                    <a:pt x="47" y="278"/>
                  </a:lnTo>
                  <a:lnTo>
                    <a:pt x="78" y="271"/>
                  </a:lnTo>
                  <a:lnTo>
                    <a:pt x="114" y="230"/>
                  </a:lnTo>
                  <a:lnTo>
                    <a:pt x="142" y="210"/>
                  </a:lnTo>
                  <a:lnTo>
                    <a:pt x="138" y="167"/>
                  </a:lnTo>
                  <a:lnTo>
                    <a:pt x="112" y="162"/>
                  </a:lnTo>
                  <a:lnTo>
                    <a:pt x="98" y="116"/>
                  </a:lnTo>
                  <a:lnTo>
                    <a:pt x="103" y="80"/>
                  </a:lnTo>
                  <a:lnTo>
                    <a:pt x="104" y="63"/>
                  </a:lnTo>
                  <a:close/>
                </a:path>
              </a:pathLst>
            </a:custGeom>
            <a:noFill/>
            <a:ln w="15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275" name="Freeform 492">
              <a:extLst>
                <a:ext uri="{FF2B5EF4-FFF2-40B4-BE49-F238E27FC236}">
                  <a16:creationId xmlns:a16="http://schemas.microsoft.com/office/drawing/2014/main" id="{D13BC5E4-89F7-AF4E-BC5E-ABAD75024A21}"/>
                </a:ext>
              </a:extLst>
            </p:cNvPr>
            <p:cNvSpPr>
              <a:spLocks/>
            </p:cNvSpPr>
            <p:nvPr/>
          </p:nvSpPr>
          <p:spPr bwMode="auto">
            <a:xfrm>
              <a:off x="8997950" y="4797425"/>
              <a:ext cx="293688" cy="269875"/>
            </a:xfrm>
            <a:custGeom>
              <a:avLst/>
              <a:gdLst>
                <a:gd name="T0" fmla="*/ 181 w 185"/>
                <a:gd name="T1" fmla="*/ 98 h 170"/>
                <a:gd name="T2" fmla="*/ 185 w 185"/>
                <a:gd name="T3" fmla="*/ 48 h 170"/>
                <a:gd name="T4" fmla="*/ 138 w 185"/>
                <a:gd name="T5" fmla="*/ 0 h 170"/>
                <a:gd name="T6" fmla="*/ 20 w 185"/>
                <a:gd name="T7" fmla="*/ 46 h 170"/>
                <a:gd name="T8" fmla="*/ 6 w 185"/>
                <a:gd name="T9" fmla="*/ 66 h 170"/>
                <a:gd name="T10" fmla="*/ 5 w 185"/>
                <a:gd name="T11" fmla="*/ 83 h 170"/>
                <a:gd name="T12" fmla="*/ 0 w 185"/>
                <a:gd name="T13" fmla="*/ 119 h 170"/>
                <a:gd name="T14" fmla="*/ 14 w 185"/>
                <a:gd name="T15" fmla="*/ 165 h 170"/>
                <a:gd name="T16" fmla="*/ 40 w 185"/>
                <a:gd name="T17" fmla="*/ 170 h 170"/>
                <a:gd name="T18" fmla="*/ 106 w 185"/>
                <a:gd name="T19" fmla="*/ 149 h 170"/>
                <a:gd name="T20" fmla="*/ 114 w 185"/>
                <a:gd name="T21" fmla="*/ 127 h 170"/>
                <a:gd name="T22" fmla="*/ 136 w 185"/>
                <a:gd name="T23" fmla="*/ 115 h 170"/>
                <a:gd name="T24" fmla="*/ 166 w 185"/>
                <a:gd name="T25" fmla="*/ 111 h 170"/>
                <a:gd name="T26" fmla="*/ 181 w 185"/>
                <a:gd name="T27" fmla="*/ 98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5" h="170">
                  <a:moveTo>
                    <a:pt x="181" y="98"/>
                  </a:moveTo>
                  <a:lnTo>
                    <a:pt x="185" y="48"/>
                  </a:lnTo>
                  <a:lnTo>
                    <a:pt x="138" y="0"/>
                  </a:lnTo>
                  <a:lnTo>
                    <a:pt x="20" y="46"/>
                  </a:lnTo>
                  <a:lnTo>
                    <a:pt x="6" y="66"/>
                  </a:lnTo>
                  <a:lnTo>
                    <a:pt x="5" y="83"/>
                  </a:lnTo>
                  <a:lnTo>
                    <a:pt x="0" y="119"/>
                  </a:lnTo>
                  <a:lnTo>
                    <a:pt x="14" y="165"/>
                  </a:lnTo>
                  <a:lnTo>
                    <a:pt x="40" y="170"/>
                  </a:lnTo>
                  <a:lnTo>
                    <a:pt x="106" y="149"/>
                  </a:lnTo>
                  <a:lnTo>
                    <a:pt x="114" y="127"/>
                  </a:lnTo>
                  <a:lnTo>
                    <a:pt x="136" y="115"/>
                  </a:lnTo>
                  <a:lnTo>
                    <a:pt x="166" y="111"/>
                  </a:lnTo>
                  <a:lnTo>
                    <a:pt x="181" y="98"/>
                  </a:lnTo>
                  <a:close/>
                </a:path>
              </a:pathLst>
            </a:custGeom>
            <a:noFill/>
            <a:ln w="15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276" name="Freeform 493">
              <a:extLst>
                <a:ext uri="{FF2B5EF4-FFF2-40B4-BE49-F238E27FC236}">
                  <a16:creationId xmlns:a16="http://schemas.microsoft.com/office/drawing/2014/main" id="{042A77EB-9A0D-83D0-FE32-70B794CCC381}"/>
                </a:ext>
              </a:extLst>
            </p:cNvPr>
            <p:cNvSpPr>
              <a:spLocks/>
            </p:cNvSpPr>
            <p:nvPr/>
          </p:nvSpPr>
          <p:spPr bwMode="auto">
            <a:xfrm>
              <a:off x="8916988" y="4832350"/>
              <a:ext cx="869950" cy="1006475"/>
            </a:xfrm>
            <a:custGeom>
              <a:avLst/>
              <a:gdLst>
                <a:gd name="T0" fmla="*/ 483 w 548"/>
                <a:gd name="T1" fmla="*/ 8 h 634"/>
                <a:gd name="T2" fmla="*/ 419 w 548"/>
                <a:gd name="T3" fmla="*/ 63 h 634"/>
                <a:gd name="T4" fmla="*/ 232 w 548"/>
                <a:gd name="T5" fmla="*/ 76 h 634"/>
                <a:gd name="T6" fmla="*/ 187 w 548"/>
                <a:gd name="T7" fmla="*/ 93 h 634"/>
                <a:gd name="T8" fmla="*/ 157 w 548"/>
                <a:gd name="T9" fmla="*/ 127 h 634"/>
                <a:gd name="T10" fmla="*/ 95 w 548"/>
                <a:gd name="T11" fmla="*/ 191 h 634"/>
                <a:gd name="T12" fmla="*/ 31 w 548"/>
                <a:gd name="T13" fmla="*/ 252 h 634"/>
                <a:gd name="T14" fmla="*/ 36 w 548"/>
                <a:gd name="T15" fmla="*/ 333 h 634"/>
                <a:gd name="T16" fmla="*/ 109 w 548"/>
                <a:gd name="T17" fmla="*/ 435 h 634"/>
                <a:gd name="T18" fmla="*/ 131 w 548"/>
                <a:gd name="T19" fmla="*/ 431 h 634"/>
                <a:gd name="T20" fmla="*/ 212 w 548"/>
                <a:gd name="T21" fmla="*/ 420 h 634"/>
                <a:gd name="T22" fmla="*/ 276 w 548"/>
                <a:gd name="T23" fmla="*/ 451 h 634"/>
                <a:gd name="T24" fmla="*/ 264 w 548"/>
                <a:gd name="T25" fmla="*/ 464 h 634"/>
                <a:gd name="T26" fmla="*/ 179 w 548"/>
                <a:gd name="T27" fmla="*/ 430 h 634"/>
                <a:gd name="T28" fmla="*/ 153 w 548"/>
                <a:gd name="T29" fmla="*/ 448 h 634"/>
                <a:gd name="T30" fmla="*/ 104 w 548"/>
                <a:gd name="T31" fmla="*/ 479 h 634"/>
                <a:gd name="T32" fmla="*/ 149 w 548"/>
                <a:gd name="T33" fmla="*/ 554 h 634"/>
                <a:gd name="T34" fmla="*/ 180 w 548"/>
                <a:gd name="T35" fmla="*/ 595 h 634"/>
                <a:gd name="T36" fmla="*/ 193 w 548"/>
                <a:gd name="T37" fmla="*/ 562 h 634"/>
                <a:gd name="T38" fmla="*/ 220 w 548"/>
                <a:gd name="T39" fmla="*/ 627 h 634"/>
                <a:gd name="T40" fmla="*/ 235 w 548"/>
                <a:gd name="T41" fmla="*/ 591 h 634"/>
                <a:gd name="T42" fmla="*/ 283 w 548"/>
                <a:gd name="T43" fmla="*/ 624 h 634"/>
                <a:gd name="T44" fmla="*/ 244 w 548"/>
                <a:gd name="T45" fmla="*/ 510 h 634"/>
                <a:gd name="T46" fmla="*/ 281 w 548"/>
                <a:gd name="T47" fmla="*/ 519 h 634"/>
                <a:gd name="T48" fmla="*/ 311 w 548"/>
                <a:gd name="T49" fmla="*/ 512 h 634"/>
                <a:gd name="T50" fmla="*/ 313 w 548"/>
                <a:gd name="T51" fmla="*/ 452 h 634"/>
                <a:gd name="T52" fmla="*/ 355 w 548"/>
                <a:gd name="T53" fmla="*/ 491 h 634"/>
                <a:gd name="T54" fmla="*/ 352 w 548"/>
                <a:gd name="T55" fmla="*/ 446 h 634"/>
                <a:gd name="T56" fmla="*/ 353 w 548"/>
                <a:gd name="T57" fmla="*/ 430 h 634"/>
                <a:gd name="T58" fmla="*/ 317 w 548"/>
                <a:gd name="T59" fmla="*/ 411 h 634"/>
                <a:gd name="T60" fmla="*/ 376 w 548"/>
                <a:gd name="T61" fmla="*/ 450 h 634"/>
                <a:gd name="T62" fmla="*/ 399 w 548"/>
                <a:gd name="T63" fmla="*/ 432 h 634"/>
                <a:gd name="T64" fmla="*/ 364 w 548"/>
                <a:gd name="T65" fmla="*/ 408 h 634"/>
                <a:gd name="T66" fmla="*/ 349 w 548"/>
                <a:gd name="T67" fmla="*/ 375 h 634"/>
                <a:gd name="T68" fmla="*/ 301 w 548"/>
                <a:gd name="T69" fmla="*/ 368 h 634"/>
                <a:gd name="T70" fmla="*/ 256 w 548"/>
                <a:gd name="T71" fmla="*/ 368 h 634"/>
                <a:gd name="T72" fmla="*/ 313 w 548"/>
                <a:gd name="T73" fmla="*/ 398 h 634"/>
                <a:gd name="T74" fmla="*/ 292 w 548"/>
                <a:gd name="T75" fmla="*/ 402 h 634"/>
                <a:gd name="T76" fmla="*/ 235 w 548"/>
                <a:gd name="T77" fmla="*/ 372 h 634"/>
                <a:gd name="T78" fmla="*/ 248 w 548"/>
                <a:gd name="T79" fmla="*/ 328 h 634"/>
                <a:gd name="T80" fmla="*/ 275 w 548"/>
                <a:gd name="T81" fmla="*/ 341 h 634"/>
                <a:gd name="T82" fmla="*/ 288 w 548"/>
                <a:gd name="T83" fmla="*/ 325 h 634"/>
                <a:gd name="T84" fmla="*/ 224 w 548"/>
                <a:gd name="T85" fmla="*/ 213 h 634"/>
                <a:gd name="T86" fmla="*/ 236 w 548"/>
                <a:gd name="T87" fmla="*/ 192 h 634"/>
                <a:gd name="T88" fmla="*/ 249 w 548"/>
                <a:gd name="T89" fmla="*/ 215 h 634"/>
                <a:gd name="T90" fmla="*/ 279 w 548"/>
                <a:gd name="T91" fmla="*/ 247 h 634"/>
                <a:gd name="T92" fmla="*/ 317 w 548"/>
                <a:gd name="T93" fmla="*/ 252 h 634"/>
                <a:gd name="T94" fmla="*/ 285 w 548"/>
                <a:gd name="T95" fmla="*/ 216 h 634"/>
                <a:gd name="T96" fmla="*/ 317 w 548"/>
                <a:gd name="T97" fmla="*/ 237 h 634"/>
                <a:gd name="T98" fmla="*/ 343 w 548"/>
                <a:gd name="T99" fmla="*/ 247 h 634"/>
                <a:gd name="T100" fmla="*/ 320 w 548"/>
                <a:gd name="T101" fmla="*/ 211 h 634"/>
                <a:gd name="T102" fmla="*/ 371 w 548"/>
                <a:gd name="T103" fmla="*/ 236 h 634"/>
                <a:gd name="T104" fmla="*/ 339 w 548"/>
                <a:gd name="T105" fmla="*/ 188 h 634"/>
                <a:gd name="T106" fmla="*/ 418 w 548"/>
                <a:gd name="T107" fmla="*/ 139 h 634"/>
                <a:gd name="T108" fmla="*/ 488 w 548"/>
                <a:gd name="T109" fmla="*/ 157 h 634"/>
                <a:gd name="T110" fmla="*/ 503 w 548"/>
                <a:gd name="T111" fmla="*/ 181 h 634"/>
                <a:gd name="T112" fmla="*/ 548 w 548"/>
                <a:gd name="T113" fmla="*/ 119 h 634"/>
                <a:gd name="T114" fmla="*/ 488 w 548"/>
                <a:gd name="T115" fmla="*/ 116 h 634"/>
                <a:gd name="T116" fmla="*/ 506 w 548"/>
                <a:gd name="T117" fmla="*/ 63 h 634"/>
                <a:gd name="T118" fmla="*/ 530 w 548"/>
                <a:gd name="T119" fmla="*/ 30 h 634"/>
                <a:gd name="T120" fmla="*/ 496 w 548"/>
                <a:gd name="T121" fmla="*/ 0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48" h="634">
                  <a:moveTo>
                    <a:pt x="496" y="0"/>
                  </a:moveTo>
                  <a:lnTo>
                    <a:pt x="483" y="8"/>
                  </a:lnTo>
                  <a:lnTo>
                    <a:pt x="491" y="44"/>
                  </a:lnTo>
                  <a:lnTo>
                    <a:pt x="419" y="63"/>
                  </a:lnTo>
                  <a:lnTo>
                    <a:pt x="355" y="42"/>
                  </a:lnTo>
                  <a:lnTo>
                    <a:pt x="232" y="76"/>
                  </a:lnTo>
                  <a:lnTo>
                    <a:pt x="217" y="89"/>
                  </a:lnTo>
                  <a:lnTo>
                    <a:pt x="187" y="93"/>
                  </a:lnTo>
                  <a:lnTo>
                    <a:pt x="165" y="105"/>
                  </a:lnTo>
                  <a:lnTo>
                    <a:pt x="157" y="127"/>
                  </a:lnTo>
                  <a:lnTo>
                    <a:pt x="91" y="148"/>
                  </a:lnTo>
                  <a:lnTo>
                    <a:pt x="95" y="191"/>
                  </a:lnTo>
                  <a:lnTo>
                    <a:pt x="67" y="211"/>
                  </a:lnTo>
                  <a:lnTo>
                    <a:pt x="31" y="252"/>
                  </a:lnTo>
                  <a:lnTo>
                    <a:pt x="0" y="259"/>
                  </a:lnTo>
                  <a:lnTo>
                    <a:pt x="36" y="333"/>
                  </a:lnTo>
                  <a:lnTo>
                    <a:pt x="47" y="333"/>
                  </a:lnTo>
                  <a:lnTo>
                    <a:pt x="109" y="435"/>
                  </a:lnTo>
                  <a:lnTo>
                    <a:pt x="124" y="419"/>
                  </a:lnTo>
                  <a:lnTo>
                    <a:pt x="131" y="431"/>
                  </a:lnTo>
                  <a:lnTo>
                    <a:pt x="161" y="422"/>
                  </a:lnTo>
                  <a:lnTo>
                    <a:pt x="212" y="420"/>
                  </a:lnTo>
                  <a:lnTo>
                    <a:pt x="288" y="442"/>
                  </a:lnTo>
                  <a:lnTo>
                    <a:pt x="276" y="451"/>
                  </a:lnTo>
                  <a:lnTo>
                    <a:pt x="257" y="452"/>
                  </a:lnTo>
                  <a:lnTo>
                    <a:pt x="264" y="464"/>
                  </a:lnTo>
                  <a:lnTo>
                    <a:pt x="256" y="467"/>
                  </a:lnTo>
                  <a:lnTo>
                    <a:pt x="179" y="430"/>
                  </a:lnTo>
                  <a:lnTo>
                    <a:pt x="168" y="430"/>
                  </a:lnTo>
                  <a:lnTo>
                    <a:pt x="153" y="448"/>
                  </a:lnTo>
                  <a:lnTo>
                    <a:pt x="129" y="446"/>
                  </a:lnTo>
                  <a:lnTo>
                    <a:pt x="104" y="479"/>
                  </a:lnTo>
                  <a:lnTo>
                    <a:pt x="159" y="534"/>
                  </a:lnTo>
                  <a:lnTo>
                    <a:pt x="149" y="554"/>
                  </a:lnTo>
                  <a:lnTo>
                    <a:pt x="164" y="592"/>
                  </a:lnTo>
                  <a:lnTo>
                    <a:pt x="180" y="595"/>
                  </a:lnTo>
                  <a:lnTo>
                    <a:pt x="176" y="572"/>
                  </a:lnTo>
                  <a:lnTo>
                    <a:pt x="193" y="562"/>
                  </a:lnTo>
                  <a:lnTo>
                    <a:pt x="221" y="603"/>
                  </a:lnTo>
                  <a:lnTo>
                    <a:pt x="220" y="627"/>
                  </a:lnTo>
                  <a:lnTo>
                    <a:pt x="232" y="634"/>
                  </a:lnTo>
                  <a:lnTo>
                    <a:pt x="235" y="591"/>
                  </a:lnTo>
                  <a:lnTo>
                    <a:pt x="248" y="586"/>
                  </a:lnTo>
                  <a:lnTo>
                    <a:pt x="283" y="624"/>
                  </a:lnTo>
                  <a:lnTo>
                    <a:pt x="295" y="618"/>
                  </a:lnTo>
                  <a:lnTo>
                    <a:pt x="244" y="510"/>
                  </a:lnTo>
                  <a:lnTo>
                    <a:pt x="253" y="504"/>
                  </a:lnTo>
                  <a:lnTo>
                    <a:pt x="281" y="519"/>
                  </a:lnTo>
                  <a:lnTo>
                    <a:pt x="283" y="540"/>
                  </a:lnTo>
                  <a:lnTo>
                    <a:pt x="311" y="512"/>
                  </a:lnTo>
                  <a:lnTo>
                    <a:pt x="268" y="470"/>
                  </a:lnTo>
                  <a:lnTo>
                    <a:pt x="313" y="452"/>
                  </a:lnTo>
                  <a:lnTo>
                    <a:pt x="319" y="459"/>
                  </a:lnTo>
                  <a:lnTo>
                    <a:pt x="355" y="491"/>
                  </a:lnTo>
                  <a:lnTo>
                    <a:pt x="361" y="483"/>
                  </a:lnTo>
                  <a:lnTo>
                    <a:pt x="352" y="446"/>
                  </a:lnTo>
                  <a:lnTo>
                    <a:pt x="360" y="439"/>
                  </a:lnTo>
                  <a:lnTo>
                    <a:pt x="353" y="430"/>
                  </a:lnTo>
                  <a:lnTo>
                    <a:pt x="325" y="419"/>
                  </a:lnTo>
                  <a:lnTo>
                    <a:pt x="317" y="411"/>
                  </a:lnTo>
                  <a:lnTo>
                    <a:pt x="351" y="410"/>
                  </a:lnTo>
                  <a:lnTo>
                    <a:pt x="376" y="450"/>
                  </a:lnTo>
                  <a:lnTo>
                    <a:pt x="400" y="456"/>
                  </a:lnTo>
                  <a:lnTo>
                    <a:pt x="399" y="432"/>
                  </a:lnTo>
                  <a:lnTo>
                    <a:pt x="382" y="431"/>
                  </a:lnTo>
                  <a:lnTo>
                    <a:pt x="364" y="408"/>
                  </a:lnTo>
                  <a:lnTo>
                    <a:pt x="368" y="398"/>
                  </a:lnTo>
                  <a:lnTo>
                    <a:pt x="349" y="375"/>
                  </a:lnTo>
                  <a:lnTo>
                    <a:pt x="347" y="382"/>
                  </a:lnTo>
                  <a:lnTo>
                    <a:pt x="301" y="368"/>
                  </a:lnTo>
                  <a:lnTo>
                    <a:pt x="288" y="344"/>
                  </a:lnTo>
                  <a:lnTo>
                    <a:pt x="256" y="368"/>
                  </a:lnTo>
                  <a:lnTo>
                    <a:pt x="275" y="368"/>
                  </a:lnTo>
                  <a:lnTo>
                    <a:pt x="313" y="398"/>
                  </a:lnTo>
                  <a:lnTo>
                    <a:pt x="317" y="406"/>
                  </a:lnTo>
                  <a:lnTo>
                    <a:pt x="292" y="402"/>
                  </a:lnTo>
                  <a:lnTo>
                    <a:pt x="288" y="390"/>
                  </a:lnTo>
                  <a:lnTo>
                    <a:pt x="235" y="372"/>
                  </a:lnTo>
                  <a:lnTo>
                    <a:pt x="261" y="353"/>
                  </a:lnTo>
                  <a:lnTo>
                    <a:pt x="248" y="328"/>
                  </a:lnTo>
                  <a:lnTo>
                    <a:pt x="260" y="320"/>
                  </a:lnTo>
                  <a:lnTo>
                    <a:pt x="275" y="341"/>
                  </a:lnTo>
                  <a:lnTo>
                    <a:pt x="291" y="332"/>
                  </a:lnTo>
                  <a:lnTo>
                    <a:pt x="288" y="325"/>
                  </a:lnTo>
                  <a:lnTo>
                    <a:pt x="231" y="256"/>
                  </a:lnTo>
                  <a:lnTo>
                    <a:pt x="224" y="213"/>
                  </a:lnTo>
                  <a:lnTo>
                    <a:pt x="227" y="192"/>
                  </a:lnTo>
                  <a:lnTo>
                    <a:pt x="236" y="192"/>
                  </a:lnTo>
                  <a:lnTo>
                    <a:pt x="239" y="205"/>
                  </a:lnTo>
                  <a:lnTo>
                    <a:pt x="249" y="215"/>
                  </a:lnTo>
                  <a:lnTo>
                    <a:pt x="279" y="231"/>
                  </a:lnTo>
                  <a:lnTo>
                    <a:pt x="279" y="247"/>
                  </a:lnTo>
                  <a:lnTo>
                    <a:pt x="303" y="260"/>
                  </a:lnTo>
                  <a:lnTo>
                    <a:pt x="317" y="252"/>
                  </a:lnTo>
                  <a:lnTo>
                    <a:pt x="285" y="224"/>
                  </a:lnTo>
                  <a:lnTo>
                    <a:pt x="285" y="216"/>
                  </a:lnTo>
                  <a:lnTo>
                    <a:pt x="312" y="216"/>
                  </a:lnTo>
                  <a:lnTo>
                    <a:pt x="317" y="237"/>
                  </a:lnTo>
                  <a:lnTo>
                    <a:pt x="335" y="255"/>
                  </a:lnTo>
                  <a:lnTo>
                    <a:pt x="343" y="247"/>
                  </a:lnTo>
                  <a:lnTo>
                    <a:pt x="336" y="225"/>
                  </a:lnTo>
                  <a:lnTo>
                    <a:pt x="320" y="211"/>
                  </a:lnTo>
                  <a:lnTo>
                    <a:pt x="333" y="209"/>
                  </a:lnTo>
                  <a:lnTo>
                    <a:pt x="371" y="236"/>
                  </a:lnTo>
                  <a:lnTo>
                    <a:pt x="382" y="223"/>
                  </a:lnTo>
                  <a:lnTo>
                    <a:pt x="339" y="188"/>
                  </a:lnTo>
                  <a:lnTo>
                    <a:pt x="323" y="168"/>
                  </a:lnTo>
                  <a:lnTo>
                    <a:pt x="418" y="139"/>
                  </a:lnTo>
                  <a:lnTo>
                    <a:pt x="444" y="139"/>
                  </a:lnTo>
                  <a:lnTo>
                    <a:pt x="488" y="157"/>
                  </a:lnTo>
                  <a:lnTo>
                    <a:pt x="490" y="177"/>
                  </a:lnTo>
                  <a:lnTo>
                    <a:pt x="503" y="181"/>
                  </a:lnTo>
                  <a:lnTo>
                    <a:pt x="510" y="153"/>
                  </a:lnTo>
                  <a:lnTo>
                    <a:pt x="548" y="119"/>
                  </a:lnTo>
                  <a:lnTo>
                    <a:pt x="490" y="124"/>
                  </a:lnTo>
                  <a:lnTo>
                    <a:pt x="488" y="116"/>
                  </a:lnTo>
                  <a:lnTo>
                    <a:pt x="507" y="93"/>
                  </a:lnTo>
                  <a:lnTo>
                    <a:pt x="506" y="63"/>
                  </a:lnTo>
                  <a:lnTo>
                    <a:pt x="528" y="48"/>
                  </a:lnTo>
                  <a:lnTo>
                    <a:pt x="530" y="30"/>
                  </a:lnTo>
                  <a:lnTo>
                    <a:pt x="502" y="4"/>
                  </a:lnTo>
                  <a:lnTo>
                    <a:pt x="496" y="0"/>
                  </a:lnTo>
                  <a:close/>
                </a:path>
              </a:pathLst>
            </a:custGeom>
            <a:noFill/>
            <a:ln w="15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277" name="Freeform 494">
              <a:extLst>
                <a:ext uri="{FF2B5EF4-FFF2-40B4-BE49-F238E27FC236}">
                  <a16:creationId xmlns:a16="http://schemas.microsoft.com/office/drawing/2014/main" id="{5CF0B301-AA5C-E9AD-E964-1D31BEA32D6E}"/>
                </a:ext>
              </a:extLst>
            </p:cNvPr>
            <p:cNvSpPr>
              <a:spLocks/>
            </p:cNvSpPr>
            <p:nvPr/>
          </p:nvSpPr>
          <p:spPr bwMode="auto">
            <a:xfrm>
              <a:off x="9432925" y="5961063"/>
              <a:ext cx="388938" cy="98425"/>
            </a:xfrm>
            <a:custGeom>
              <a:avLst/>
              <a:gdLst>
                <a:gd name="T0" fmla="*/ 3 w 245"/>
                <a:gd name="T1" fmla="*/ 4 h 62"/>
                <a:gd name="T2" fmla="*/ 54 w 245"/>
                <a:gd name="T3" fmla="*/ 0 h 62"/>
                <a:gd name="T4" fmla="*/ 67 w 245"/>
                <a:gd name="T5" fmla="*/ 22 h 62"/>
                <a:gd name="T6" fmla="*/ 97 w 245"/>
                <a:gd name="T7" fmla="*/ 15 h 62"/>
                <a:gd name="T8" fmla="*/ 170 w 245"/>
                <a:gd name="T9" fmla="*/ 19 h 62"/>
                <a:gd name="T10" fmla="*/ 195 w 245"/>
                <a:gd name="T11" fmla="*/ 14 h 62"/>
                <a:gd name="T12" fmla="*/ 193 w 245"/>
                <a:gd name="T13" fmla="*/ 35 h 62"/>
                <a:gd name="T14" fmla="*/ 201 w 245"/>
                <a:gd name="T15" fmla="*/ 36 h 62"/>
                <a:gd name="T16" fmla="*/ 239 w 245"/>
                <a:gd name="T17" fmla="*/ 19 h 62"/>
                <a:gd name="T18" fmla="*/ 245 w 245"/>
                <a:gd name="T19" fmla="*/ 27 h 62"/>
                <a:gd name="T20" fmla="*/ 235 w 245"/>
                <a:gd name="T21" fmla="*/ 46 h 62"/>
                <a:gd name="T22" fmla="*/ 203 w 245"/>
                <a:gd name="T23" fmla="*/ 44 h 62"/>
                <a:gd name="T24" fmla="*/ 139 w 245"/>
                <a:gd name="T25" fmla="*/ 62 h 62"/>
                <a:gd name="T26" fmla="*/ 106 w 245"/>
                <a:gd name="T27" fmla="*/ 60 h 62"/>
                <a:gd name="T28" fmla="*/ 106 w 245"/>
                <a:gd name="T29" fmla="*/ 54 h 62"/>
                <a:gd name="T30" fmla="*/ 106 w 245"/>
                <a:gd name="T31" fmla="*/ 48 h 62"/>
                <a:gd name="T32" fmla="*/ 75 w 245"/>
                <a:gd name="T33" fmla="*/ 40 h 62"/>
                <a:gd name="T34" fmla="*/ 0 w 245"/>
                <a:gd name="T35" fmla="*/ 39 h 62"/>
                <a:gd name="T36" fmla="*/ 3 w 245"/>
                <a:gd name="T37" fmla="*/ 4 h 62"/>
                <a:gd name="T38" fmla="*/ 3 w 245"/>
                <a:gd name="T39" fmla="*/ 4 h 62"/>
                <a:gd name="T40" fmla="*/ 3 w 245"/>
                <a:gd name="T41" fmla="*/ 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5" h="62">
                  <a:moveTo>
                    <a:pt x="3" y="4"/>
                  </a:moveTo>
                  <a:lnTo>
                    <a:pt x="54" y="0"/>
                  </a:lnTo>
                  <a:lnTo>
                    <a:pt x="67" y="22"/>
                  </a:lnTo>
                  <a:lnTo>
                    <a:pt x="97" y="15"/>
                  </a:lnTo>
                  <a:lnTo>
                    <a:pt x="170" y="19"/>
                  </a:lnTo>
                  <a:lnTo>
                    <a:pt x="195" y="14"/>
                  </a:lnTo>
                  <a:lnTo>
                    <a:pt x="193" y="35"/>
                  </a:lnTo>
                  <a:lnTo>
                    <a:pt x="201" y="36"/>
                  </a:lnTo>
                  <a:lnTo>
                    <a:pt x="239" y="19"/>
                  </a:lnTo>
                  <a:lnTo>
                    <a:pt x="245" y="27"/>
                  </a:lnTo>
                  <a:lnTo>
                    <a:pt x="235" y="46"/>
                  </a:lnTo>
                  <a:lnTo>
                    <a:pt x="203" y="44"/>
                  </a:lnTo>
                  <a:lnTo>
                    <a:pt x="139" y="62"/>
                  </a:lnTo>
                  <a:lnTo>
                    <a:pt x="106" y="60"/>
                  </a:lnTo>
                  <a:lnTo>
                    <a:pt x="106" y="54"/>
                  </a:lnTo>
                  <a:lnTo>
                    <a:pt x="106" y="48"/>
                  </a:lnTo>
                  <a:lnTo>
                    <a:pt x="75" y="40"/>
                  </a:lnTo>
                  <a:lnTo>
                    <a:pt x="0" y="39"/>
                  </a:lnTo>
                  <a:lnTo>
                    <a:pt x="3" y="4"/>
                  </a:lnTo>
                  <a:lnTo>
                    <a:pt x="3" y="4"/>
                  </a:lnTo>
                  <a:lnTo>
                    <a:pt x="3" y="4"/>
                  </a:lnTo>
                  <a:close/>
                </a:path>
              </a:pathLst>
            </a:custGeom>
            <a:noFill/>
            <a:ln w="15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278" name="Freeform 495">
              <a:extLst>
                <a:ext uri="{FF2B5EF4-FFF2-40B4-BE49-F238E27FC236}">
                  <a16:creationId xmlns:a16="http://schemas.microsoft.com/office/drawing/2014/main" id="{88C653F1-467B-C610-1639-783B78D9DCC3}"/>
                </a:ext>
              </a:extLst>
            </p:cNvPr>
            <p:cNvSpPr>
              <a:spLocks/>
            </p:cNvSpPr>
            <p:nvPr/>
          </p:nvSpPr>
          <p:spPr bwMode="auto">
            <a:xfrm>
              <a:off x="10647363" y="5727700"/>
              <a:ext cx="290513" cy="223838"/>
            </a:xfrm>
            <a:custGeom>
              <a:avLst/>
              <a:gdLst>
                <a:gd name="T0" fmla="*/ 183 w 183"/>
                <a:gd name="T1" fmla="*/ 0 h 141"/>
                <a:gd name="T2" fmla="*/ 118 w 183"/>
                <a:gd name="T3" fmla="*/ 47 h 141"/>
                <a:gd name="T4" fmla="*/ 50 w 183"/>
                <a:gd name="T5" fmla="*/ 68 h 141"/>
                <a:gd name="T6" fmla="*/ 48 w 183"/>
                <a:gd name="T7" fmla="*/ 87 h 141"/>
                <a:gd name="T8" fmla="*/ 0 w 183"/>
                <a:gd name="T9" fmla="*/ 103 h 141"/>
                <a:gd name="T10" fmla="*/ 15 w 183"/>
                <a:gd name="T11" fmla="*/ 139 h 141"/>
                <a:gd name="T12" fmla="*/ 67 w 183"/>
                <a:gd name="T13" fmla="*/ 141 h 141"/>
                <a:gd name="T14" fmla="*/ 120 w 183"/>
                <a:gd name="T15" fmla="*/ 95 h 141"/>
                <a:gd name="T16" fmla="*/ 151 w 183"/>
                <a:gd name="T17" fmla="*/ 83 h 141"/>
                <a:gd name="T18" fmla="*/ 134 w 183"/>
                <a:gd name="T19" fmla="*/ 59 h 141"/>
                <a:gd name="T20" fmla="*/ 183 w 183"/>
                <a:gd name="T21" fmla="*/ 0 h 141"/>
                <a:gd name="T22" fmla="*/ 183 w 183"/>
                <a:gd name="T23"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3" h="141">
                  <a:moveTo>
                    <a:pt x="183" y="0"/>
                  </a:moveTo>
                  <a:lnTo>
                    <a:pt x="118" y="47"/>
                  </a:lnTo>
                  <a:lnTo>
                    <a:pt x="50" y="68"/>
                  </a:lnTo>
                  <a:lnTo>
                    <a:pt x="48" y="87"/>
                  </a:lnTo>
                  <a:lnTo>
                    <a:pt x="0" y="103"/>
                  </a:lnTo>
                  <a:lnTo>
                    <a:pt x="15" y="139"/>
                  </a:lnTo>
                  <a:lnTo>
                    <a:pt x="67" y="141"/>
                  </a:lnTo>
                  <a:lnTo>
                    <a:pt x="120" y="95"/>
                  </a:lnTo>
                  <a:lnTo>
                    <a:pt x="151" y="83"/>
                  </a:lnTo>
                  <a:lnTo>
                    <a:pt x="134" y="59"/>
                  </a:lnTo>
                  <a:lnTo>
                    <a:pt x="183" y="0"/>
                  </a:lnTo>
                  <a:lnTo>
                    <a:pt x="183" y="0"/>
                  </a:lnTo>
                  <a:close/>
                </a:path>
              </a:pathLst>
            </a:custGeom>
            <a:noFill/>
            <a:ln w="15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279" name="Freeform 496">
              <a:extLst>
                <a:ext uri="{FF2B5EF4-FFF2-40B4-BE49-F238E27FC236}">
                  <a16:creationId xmlns:a16="http://schemas.microsoft.com/office/drawing/2014/main" id="{A2C988DD-8250-19BD-C7F2-D2C5302A889D}"/>
                </a:ext>
              </a:extLst>
            </p:cNvPr>
            <p:cNvSpPr>
              <a:spLocks/>
            </p:cNvSpPr>
            <p:nvPr/>
          </p:nvSpPr>
          <p:spPr bwMode="auto">
            <a:xfrm>
              <a:off x="8183563" y="5980113"/>
              <a:ext cx="30163" cy="36513"/>
            </a:xfrm>
            <a:custGeom>
              <a:avLst/>
              <a:gdLst>
                <a:gd name="T0" fmla="*/ 1 w 19"/>
                <a:gd name="T1" fmla="*/ 0 h 23"/>
                <a:gd name="T2" fmla="*/ 19 w 19"/>
                <a:gd name="T3" fmla="*/ 14 h 23"/>
                <a:gd name="T4" fmla="*/ 15 w 19"/>
                <a:gd name="T5" fmla="*/ 23 h 23"/>
                <a:gd name="T6" fmla="*/ 0 w 19"/>
                <a:gd name="T7" fmla="*/ 18 h 23"/>
                <a:gd name="T8" fmla="*/ 1 w 19"/>
                <a:gd name="T9" fmla="*/ 0 h 23"/>
                <a:gd name="T10" fmla="*/ 1 w 19"/>
                <a:gd name="T11" fmla="*/ 0 h 23"/>
              </a:gdLst>
              <a:ahLst/>
              <a:cxnLst>
                <a:cxn ang="0">
                  <a:pos x="T0" y="T1"/>
                </a:cxn>
                <a:cxn ang="0">
                  <a:pos x="T2" y="T3"/>
                </a:cxn>
                <a:cxn ang="0">
                  <a:pos x="T4" y="T5"/>
                </a:cxn>
                <a:cxn ang="0">
                  <a:pos x="T6" y="T7"/>
                </a:cxn>
                <a:cxn ang="0">
                  <a:pos x="T8" y="T9"/>
                </a:cxn>
                <a:cxn ang="0">
                  <a:pos x="T10" y="T11"/>
                </a:cxn>
              </a:cxnLst>
              <a:rect l="0" t="0" r="r" b="b"/>
              <a:pathLst>
                <a:path w="19" h="23">
                  <a:moveTo>
                    <a:pt x="1" y="0"/>
                  </a:moveTo>
                  <a:lnTo>
                    <a:pt x="19" y="14"/>
                  </a:lnTo>
                  <a:lnTo>
                    <a:pt x="15" y="23"/>
                  </a:lnTo>
                  <a:lnTo>
                    <a:pt x="0" y="18"/>
                  </a:lnTo>
                  <a:lnTo>
                    <a:pt x="1" y="0"/>
                  </a:lnTo>
                  <a:lnTo>
                    <a:pt x="1" y="0"/>
                  </a:lnTo>
                  <a:close/>
                </a:path>
              </a:pathLst>
            </a:custGeom>
            <a:noFill/>
            <a:ln w="15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280" name="Freeform 497">
              <a:extLst>
                <a:ext uri="{FF2B5EF4-FFF2-40B4-BE49-F238E27FC236}">
                  <a16:creationId xmlns:a16="http://schemas.microsoft.com/office/drawing/2014/main" id="{D162F4DA-D27C-73C6-8AD9-9DE7EDF9858B}"/>
                </a:ext>
              </a:extLst>
            </p:cNvPr>
            <p:cNvSpPr>
              <a:spLocks/>
            </p:cNvSpPr>
            <p:nvPr/>
          </p:nvSpPr>
          <p:spPr bwMode="auto">
            <a:xfrm>
              <a:off x="9691688" y="4765675"/>
              <a:ext cx="371475" cy="354013"/>
            </a:xfrm>
            <a:custGeom>
              <a:avLst/>
              <a:gdLst>
                <a:gd name="T0" fmla="*/ 146 w 234"/>
                <a:gd name="T1" fmla="*/ 4 h 223"/>
                <a:gd name="T2" fmla="*/ 98 w 234"/>
                <a:gd name="T3" fmla="*/ 7 h 223"/>
                <a:gd name="T4" fmla="*/ 86 w 234"/>
                <a:gd name="T5" fmla="*/ 0 h 223"/>
                <a:gd name="T6" fmla="*/ 8 w 234"/>
                <a:gd name="T7" fmla="*/ 42 h 223"/>
                <a:gd name="T8" fmla="*/ 14 w 234"/>
                <a:gd name="T9" fmla="*/ 46 h 223"/>
                <a:gd name="T10" fmla="*/ 42 w 234"/>
                <a:gd name="T11" fmla="*/ 72 h 223"/>
                <a:gd name="T12" fmla="*/ 40 w 234"/>
                <a:gd name="T13" fmla="*/ 90 h 223"/>
                <a:gd name="T14" fmla="*/ 18 w 234"/>
                <a:gd name="T15" fmla="*/ 105 h 223"/>
                <a:gd name="T16" fmla="*/ 19 w 234"/>
                <a:gd name="T17" fmla="*/ 135 h 223"/>
                <a:gd name="T18" fmla="*/ 0 w 234"/>
                <a:gd name="T19" fmla="*/ 158 h 223"/>
                <a:gd name="T20" fmla="*/ 2 w 234"/>
                <a:gd name="T21" fmla="*/ 166 h 223"/>
                <a:gd name="T22" fmla="*/ 60 w 234"/>
                <a:gd name="T23" fmla="*/ 161 h 223"/>
                <a:gd name="T24" fmla="*/ 22 w 234"/>
                <a:gd name="T25" fmla="*/ 195 h 223"/>
                <a:gd name="T26" fmla="*/ 15 w 234"/>
                <a:gd name="T27" fmla="*/ 223 h 223"/>
                <a:gd name="T28" fmla="*/ 56 w 234"/>
                <a:gd name="T29" fmla="*/ 177 h 223"/>
                <a:gd name="T30" fmla="*/ 103 w 234"/>
                <a:gd name="T31" fmla="*/ 147 h 223"/>
                <a:gd name="T32" fmla="*/ 119 w 234"/>
                <a:gd name="T33" fmla="*/ 113 h 223"/>
                <a:gd name="T34" fmla="*/ 220 w 234"/>
                <a:gd name="T35" fmla="*/ 96 h 223"/>
                <a:gd name="T36" fmla="*/ 234 w 234"/>
                <a:gd name="T37" fmla="*/ 71 h 223"/>
                <a:gd name="T38" fmla="*/ 170 w 234"/>
                <a:gd name="T39" fmla="*/ 51 h 223"/>
                <a:gd name="T40" fmla="*/ 146 w 234"/>
                <a:gd name="T41" fmla="*/ 4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4" h="223">
                  <a:moveTo>
                    <a:pt x="146" y="4"/>
                  </a:moveTo>
                  <a:lnTo>
                    <a:pt x="98" y="7"/>
                  </a:lnTo>
                  <a:lnTo>
                    <a:pt x="86" y="0"/>
                  </a:lnTo>
                  <a:lnTo>
                    <a:pt x="8" y="42"/>
                  </a:lnTo>
                  <a:lnTo>
                    <a:pt x="14" y="46"/>
                  </a:lnTo>
                  <a:lnTo>
                    <a:pt x="42" y="72"/>
                  </a:lnTo>
                  <a:lnTo>
                    <a:pt x="40" y="90"/>
                  </a:lnTo>
                  <a:lnTo>
                    <a:pt x="18" y="105"/>
                  </a:lnTo>
                  <a:lnTo>
                    <a:pt x="19" y="135"/>
                  </a:lnTo>
                  <a:lnTo>
                    <a:pt x="0" y="158"/>
                  </a:lnTo>
                  <a:lnTo>
                    <a:pt x="2" y="166"/>
                  </a:lnTo>
                  <a:lnTo>
                    <a:pt x="60" y="161"/>
                  </a:lnTo>
                  <a:lnTo>
                    <a:pt x="22" y="195"/>
                  </a:lnTo>
                  <a:lnTo>
                    <a:pt x="15" y="223"/>
                  </a:lnTo>
                  <a:lnTo>
                    <a:pt x="56" y="177"/>
                  </a:lnTo>
                  <a:lnTo>
                    <a:pt x="103" y="147"/>
                  </a:lnTo>
                  <a:lnTo>
                    <a:pt x="119" y="113"/>
                  </a:lnTo>
                  <a:lnTo>
                    <a:pt x="220" y="96"/>
                  </a:lnTo>
                  <a:lnTo>
                    <a:pt x="234" y="71"/>
                  </a:lnTo>
                  <a:lnTo>
                    <a:pt x="170" y="51"/>
                  </a:lnTo>
                  <a:lnTo>
                    <a:pt x="146" y="4"/>
                  </a:lnTo>
                  <a:close/>
                </a:path>
              </a:pathLst>
            </a:custGeom>
            <a:noFill/>
            <a:ln w="15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281" name="Freeform 498">
              <a:extLst>
                <a:ext uri="{FF2B5EF4-FFF2-40B4-BE49-F238E27FC236}">
                  <a16:creationId xmlns:a16="http://schemas.microsoft.com/office/drawing/2014/main" id="{6D433551-9113-8EB2-E97A-72E261C4C736}"/>
                </a:ext>
              </a:extLst>
            </p:cNvPr>
            <p:cNvSpPr>
              <a:spLocks/>
            </p:cNvSpPr>
            <p:nvPr/>
          </p:nvSpPr>
          <p:spPr bwMode="auto">
            <a:xfrm>
              <a:off x="9704388" y="4467225"/>
              <a:ext cx="2511425" cy="1260475"/>
            </a:xfrm>
            <a:custGeom>
              <a:avLst/>
              <a:gdLst>
                <a:gd name="T0" fmla="*/ 56 w 1582"/>
                <a:gd name="T1" fmla="*/ 370 h 794"/>
                <a:gd name="T2" fmla="*/ 118 w 1582"/>
                <a:gd name="T3" fmla="*/ 373 h 794"/>
                <a:gd name="T4" fmla="*/ 234 w 1582"/>
                <a:gd name="T5" fmla="*/ 354 h 794"/>
                <a:gd name="T6" fmla="*/ 226 w 1582"/>
                <a:gd name="T7" fmla="*/ 341 h 794"/>
                <a:gd name="T8" fmla="*/ 309 w 1582"/>
                <a:gd name="T9" fmla="*/ 301 h 794"/>
                <a:gd name="T10" fmla="*/ 227 w 1582"/>
                <a:gd name="T11" fmla="*/ 284 h 794"/>
                <a:gd name="T12" fmla="*/ 365 w 1582"/>
                <a:gd name="T13" fmla="*/ 255 h 794"/>
                <a:gd name="T14" fmla="*/ 410 w 1582"/>
                <a:gd name="T15" fmla="*/ 220 h 794"/>
                <a:gd name="T16" fmla="*/ 665 w 1582"/>
                <a:gd name="T17" fmla="*/ 99 h 794"/>
                <a:gd name="T18" fmla="*/ 696 w 1582"/>
                <a:gd name="T19" fmla="*/ 82 h 794"/>
                <a:gd name="T20" fmla="*/ 733 w 1582"/>
                <a:gd name="T21" fmla="*/ 116 h 794"/>
                <a:gd name="T22" fmla="*/ 782 w 1582"/>
                <a:gd name="T23" fmla="*/ 112 h 794"/>
                <a:gd name="T24" fmla="*/ 806 w 1582"/>
                <a:gd name="T25" fmla="*/ 139 h 794"/>
                <a:gd name="T26" fmla="*/ 854 w 1582"/>
                <a:gd name="T27" fmla="*/ 126 h 794"/>
                <a:gd name="T28" fmla="*/ 981 w 1582"/>
                <a:gd name="T29" fmla="*/ 132 h 794"/>
                <a:gd name="T30" fmla="*/ 1095 w 1582"/>
                <a:gd name="T31" fmla="*/ 94 h 794"/>
                <a:gd name="T32" fmla="*/ 1259 w 1582"/>
                <a:gd name="T33" fmla="*/ 20 h 794"/>
                <a:gd name="T34" fmla="*/ 1341 w 1582"/>
                <a:gd name="T35" fmla="*/ 22 h 794"/>
                <a:gd name="T36" fmla="*/ 1415 w 1582"/>
                <a:gd name="T37" fmla="*/ 84 h 794"/>
                <a:gd name="T38" fmla="*/ 1476 w 1582"/>
                <a:gd name="T39" fmla="*/ 142 h 794"/>
                <a:gd name="T40" fmla="*/ 1582 w 1582"/>
                <a:gd name="T41" fmla="*/ 359 h 794"/>
                <a:gd name="T42" fmla="*/ 1532 w 1582"/>
                <a:gd name="T43" fmla="*/ 387 h 794"/>
                <a:gd name="T44" fmla="*/ 1527 w 1582"/>
                <a:gd name="T45" fmla="*/ 363 h 794"/>
                <a:gd name="T46" fmla="*/ 1510 w 1582"/>
                <a:gd name="T47" fmla="*/ 381 h 794"/>
                <a:gd name="T48" fmla="*/ 1408 w 1582"/>
                <a:gd name="T49" fmla="*/ 427 h 794"/>
                <a:gd name="T50" fmla="*/ 1377 w 1582"/>
                <a:gd name="T51" fmla="*/ 417 h 794"/>
                <a:gd name="T52" fmla="*/ 1261 w 1582"/>
                <a:gd name="T53" fmla="*/ 477 h 794"/>
                <a:gd name="T54" fmla="*/ 1136 w 1582"/>
                <a:gd name="T55" fmla="*/ 565 h 794"/>
                <a:gd name="T56" fmla="*/ 1085 w 1582"/>
                <a:gd name="T57" fmla="*/ 557 h 794"/>
                <a:gd name="T58" fmla="*/ 960 w 1582"/>
                <a:gd name="T59" fmla="*/ 612 h 794"/>
                <a:gd name="T60" fmla="*/ 929 w 1582"/>
                <a:gd name="T61" fmla="*/ 610 h 794"/>
                <a:gd name="T62" fmla="*/ 905 w 1582"/>
                <a:gd name="T63" fmla="*/ 716 h 794"/>
                <a:gd name="T64" fmla="*/ 885 w 1582"/>
                <a:gd name="T65" fmla="*/ 700 h 794"/>
                <a:gd name="T66" fmla="*/ 890 w 1582"/>
                <a:gd name="T67" fmla="*/ 630 h 794"/>
                <a:gd name="T68" fmla="*/ 818 w 1582"/>
                <a:gd name="T69" fmla="*/ 654 h 794"/>
                <a:gd name="T70" fmla="*/ 717 w 1582"/>
                <a:gd name="T71" fmla="*/ 702 h 794"/>
                <a:gd name="T72" fmla="*/ 575 w 1582"/>
                <a:gd name="T73" fmla="*/ 752 h 794"/>
                <a:gd name="T74" fmla="*/ 477 w 1582"/>
                <a:gd name="T75" fmla="*/ 697 h 794"/>
                <a:gd name="T76" fmla="*/ 413 w 1582"/>
                <a:gd name="T77" fmla="*/ 762 h 794"/>
                <a:gd name="T78" fmla="*/ 299 w 1582"/>
                <a:gd name="T79" fmla="*/ 778 h 794"/>
                <a:gd name="T80" fmla="*/ 231 w 1582"/>
                <a:gd name="T81" fmla="*/ 734 h 794"/>
                <a:gd name="T82" fmla="*/ 194 w 1582"/>
                <a:gd name="T83" fmla="*/ 762 h 794"/>
                <a:gd name="T84" fmla="*/ 160 w 1582"/>
                <a:gd name="T85" fmla="*/ 762 h 794"/>
                <a:gd name="T86" fmla="*/ 183 w 1582"/>
                <a:gd name="T87" fmla="*/ 744 h 794"/>
                <a:gd name="T88" fmla="*/ 214 w 1582"/>
                <a:gd name="T89" fmla="*/ 713 h 794"/>
                <a:gd name="T90" fmla="*/ 118 w 1582"/>
                <a:gd name="T91" fmla="*/ 724 h 794"/>
                <a:gd name="T92" fmla="*/ 111 w 1582"/>
                <a:gd name="T93" fmla="*/ 665 h 794"/>
                <a:gd name="T94" fmla="*/ 64 w 1582"/>
                <a:gd name="T95" fmla="*/ 646 h 794"/>
                <a:gd name="T96" fmla="*/ 115 w 1582"/>
                <a:gd name="T97" fmla="*/ 650 h 794"/>
                <a:gd name="T98" fmla="*/ 92 w 1582"/>
                <a:gd name="T99" fmla="*/ 617 h 794"/>
                <a:gd name="T100" fmla="*/ 71 w 1582"/>
                <a:gd name="T101" fmla="*/ 606 h 794"/>
                <a:gd name="T102" fmla="*/ 27 w 1582"/>
                <a:gd name="T103" fmla="*/ 602 h 794"/>
                <a:gd name="T104" fmla="*/ 28 w 1582"/>
                <a:gd name="T105" fmla="*/ 566 h 794"/>
                <a:gd name="T106" fmla="*/ 68 w 1582"/>
                <a:gd name="T107" fmla="*/ 585 h 794"/>
                <a:gd name="T108" fmla="*/ 64 w 1582"/>
                <a:gd name="T109" fmla="*/ 555 h 794"/>
                <a:gd name="T110" fmla="*/ 87 w 1582"/>
                <a:gd name="T111" fmla="*/ 527 h 794"/>
                <a:gd name="T112" fmla="*/ 54 w 1582"/>
                <a:gd name="T113" fmla="*/ 491 h 794"/>
                <a:gd name="T114" fmla="*/ 0 w 1582"/>
                <a:gd name="T115" fmla="*/ 478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82" h="794">
                  <a:moveTo>
                    <a:pt x="8" y="423"/>
                  </a:moveTo>
                  <a:lnTo>
                    <a:pt x="56" y="370"/>
                  </a:lnTo>
                  <a:lnTo>
                    <a:pt x="87" y="363"/>
                  </a:lnTo>
                  <a:lnTo>
                    <a:pt x="118" y="373"/>
                  </a:lnTo>
                  <a:lnTo>
                    <a:pt x="143" y="363"/>
                  </a:lnTo>
                  <a:lnTo>
                    <a:pt x="234" y="354"/>
                  </a:lnTo>
                  <a:lnTo>
                    <a:pt x="242" y="338"/>
                  </a:lnTo>
                  <a:lnTo>
                    <a:pt x="226" y="341"/>
                  </a:lnTo>
                  <a:lnTo>
                    <a:pt x="215" y="331"/>
                  </a:lnTo>
                  <a:lnTo>
                    <a:pt x="309" y="301"/>
                  </a:lnTo>
                  <a:lnTo>
                    <a:pt x="254" y="303"/>
                  </a:lnTo>
                  <a:lnTo>
                    <a:pt x="227" y="284"/>
                  </a:lnTo>
                  <a:lnTo>
                    <a:pt x="242" y="258"/>
                  </a:lnTo>
                  <a:lnTo>
                    <a:pt x="365" y="255"/>
                  </a:lnTo>
                  <a:lnTo>
                    <a:pt x="403" y="243"/>
                  </a:lnTo>
                  <a:lnTo>
                    <a:pt x="410" y="220"/>
                  </a:lnTo>
                  <a:lnTo>
                    <a:pt x="554" y="114"/>
                  </a:lnTo>
                  <a:lnTo>
                    <a:pt x="665" y="99"/>
                  </a:lnTo>
                  <a:lnTo>
                    <a:pt x="677" y="78"/>
                  </a:lnTo>
                  <a:lnTo>
                    <a:pt x="696" y="82"/>
                  </a:lnTo>
                  <a:lnTo>
                    <a:pt x="689" y="95"/>
                  </a:lnTo>
                  <a:lnTo>
                    <a:pt x="733" y="116"/>
                  </a:lnTo>
                  <a:lnTo>
                    <a:pt x="765" y="96"/>
                  </a:lnTo>
                  <a:lnTo>
                    <a:pt x="782" y="112"/>
                  </a:lnTo>
                  <a:lnTo>
                    <a:pt x="776" y="122"/>
                  </a:lnTo>
                  <a:lnTo>
                    <a:pt x="806" y="139"/>
                  </a:lnTo>
                  <a:lnTo>
                    <a:pt x="821" y="128"/>
                  </a:lnTo>
                  <a:lnTo>
                    <a:pt x="854" y="126"/>
                  </a:lnTo>
                  <a:lnTo>
                    <a:pt x="860" y="136"/>
                  </a:lnTo>
                  <a:lnTo>
                    <a:pt x="981" y="132"/>
                  </a:lnTo>
                  <a:lnTo>
                    <a:pt x="1052" y="92"/>
                  </a:lnTo>
                  <a:lnTo>
                    <a:pt x="1095" y="94"/>
                  </a:lnTo>
                  <a:lnTo>
                    <a:pt x="1180" y="34"/>
                  </a:lnTo>
                  <a:lnTo>
                    <a:pt x="1259" y="20"/>
                  </a:lnTo>
                  <a:lnTo>
                    <a:pt x="1272" y="0"/>
                  </a:lnTo>
                  <a:lnTo>
                    <a:pt x="1341" y="22"/>
                  </a:lnTo>
                  <a:lnTo>
                    <a:pt x="1372" y="10"/>
                  </a:lnTo>
                  <a:lnTo>
                    <a:pt x="1415" y="84"/>
                  </a:lnTo>
                  <a:lnTo>
                    <a:pt x="1482" y="92"/>
                  </a:lnTo>
                  <a:lnTo>
                    <a:pt x="1476" y="142"/>
                  </a:lnTo>
                  <a:lnTo>
                    <a:pt x="1454" y="155"/>
                  </a:lnTo>
                  <a:lnTo>
                    <a:pt x="1582" y="359"/>
                  </a:lnTo>
                  <a:lnTo>
                    <a:pt x="1544" y="398"/>
                  </a:lnTo>
                  <a:lnTo>
                    <a:pt x="1532" y="387"/>
                  </a:lnTo>
                  <a:lnTo>
                    <a:pt x="1540" y="370"/>
                  </a:lnTo>
                  <a:lnTo>
                    <a:pt x="1527" y="363"/>
                  </a:lnTo>
                  <a:lnTo>
                    <a:pt x="1510" y="371"/>
                  </a:lnTo>
                  <a:lnTo>
                    <a:pt x="1510" y="381"/>
                  </a:lnTo>
                  <a:lnTo>
                    <a:pt x="1410" y="401"/>
                  </a:lnTo>
                  <a:lnTo>
                    <a:pt x="1408" y="427"/>
                  </a:lnTo>
                  <a:lnTo>
                    <a:pt x="1394" y="430"/>
                  </a:lnTo>
                  <a:lnTo>
                    <a:pt x="1377" y="417"/>
                  </a:lnTo>
                  <a:lnTo>
                    <a:pt x="1368" y="430"/>
                  </a:lnTo>
                  <a:lnTo>
                    <a:pt x="1261" y="477"/>
                  </a:lnTo>
                  <a:lnTo>
                    <a:pt x="1185" y="543"/>
                  </a:lnTo>
                  <a:lnTo>
                    <a:pt x="1136" y="565"/>
                  </a:lnTo>
                  <a:lnTo>
                    <a:pt x="1097" y="569"/>
                  </a:lnTo>
                  <a:lnTo>
                    <a:pt x="1085" y="557"/>
                  </a:lnTo>
                  <a:lnTo>
                    <a:pt x="1056" y="557"/>
                  </a:lnTo>
                  <a:lnTo>
                    <a:pt x="960" y="612"/>
                  </a:lnTo>
                  <a:lnTo>
                    <a:pt x="956" y="605"/>
                  </a:lnTo>
                  <a:lnTo>
                    <a:pt x="929" y="610"/>
                  </a:lnTo>
                  <a:lnTo>
                    <a:pt x="936" y="652"/>
                  </a:lnTo>
                  <a:lnTo>
                    <a:pt x="905" y="716"/>
                  </a:lnTo>
                  <a:lnTo>
                    <a:pt x="881" y="713"/>
                  </a:lnTo>
                  <a:lnTo>
                    <a:pt x="885" y="700"/>
                  </a:lnTo>
                  <a:lnTo>
                    <a:pt x="864" y="668"/>
                  </a:lnTo>
                  <a:lnTo>
                    <a:pt x="890" y="630"/>
                  </a:lnTo>
                  <a:lnTo>
                    <a:pt x="869" y="602"/>
                  </a:lnTo>
                  <a:lnTo>
                    <a:pt x="818" y="654"/>
                  </a:lnTo>
                  <a:lnTo>
                    <a:pt x="757" y="637"/>
                  </a:lnTo>
                  <a:lnTo>
                    <a:pt x="717" y="702"/>
                  </a:lnTo>
                  <a:lnTo>
                    <a:pt x="613" y="756"/>
                  </a:lnTo>
                  <a:lnTo>
                    <a:pt x="575" y="752"/>
                  </a:lnTo>
                  <a:lnTo>
                    <a:pt x="545" y="718"/>
                  </a:lnTo>
                  <a:lnTo>
                    <a:pt x="477" y="697"/>
                  </a:lnTo>
                  <a:lnTo>
                    <a:pt x="418" y="701"/>
                  </a:lnTo>
                  <a:lnTo>
                    <a:pt x="413" y="762"/>
                  </a:lnTo>
                  <a:lnTo>
                    <a:pt x="345" y="794"/>
                  </a:lnTo>
                  <a:lnTo>
                    <a:pt x="299" y="778"/>
                  </a:lnTo>
                  <a:lnTo>
                    <a:pt x="287" y="749"/>
                  </a:lnTo>
                  <a:lnTo>
                    <a:pt x="231" y="734"/>
                  </a:lnTo>
                  <a:lnTo>
                    <a:pt x="212" y="758"/>
                  </a:lnTo>
                  <a:lnTo>
                    <a:pt x="194" y="762"/>
                  </a:lnTo>
                  <a:lnTo>
                    <a:pt x="203" y="742"/>
                  </a:lnTo>
                  <a:lnTo>
                    <a:pt x="160" y="762"/>
                  </a:lnTo>
                  <a:lnTo>
                    <a:pt x="142" y="753"/>
                  </a:lnTo>
                  <a:lnTo>
                    <a:pt x="183" y="744"/>
                  </a:lnTo>
                  <a:lnTo>
                    <a:pt x="191" y="734"/>
                  </a:lnTo>
                  <a:lnTo>
                    <a:pt x="214" y="713"/>
                  </a:lnTo>
                  <a:lnTo>
                    <a:pt x="131" y="733"/>
                  </a:lnTo>
                  <a:lnTo>
                    <a:pt x="118" y="724"/>
                  </a:lnTo>
                  <a:lnTo>
                    <a:pt x="154" y="702"/>
                  </a:lnTo>
                  <a:lnTo>
                    <a:pt x="111" y="665"/>
                  </a:lnTo>
                  <a:lnTo>
                    <a:pt x="64" y="662"/>
                  </a:lnTo>
                  <a:lnTo>
                    <a:pt x="64" y="646"/>
                  </a:lnTo>
                  <a:lnTo>
                    <a:pt x="100" y="653"/>
                  </a:lnTo>
                  <a:lnTo>
                    <a:pt x="115" y="650"/>
                  </a:lnTo>
                  <a:lnTo>
                    <a:pt x="116" y="626"/>
                  </a:lnTo>
                  <a:lnTo>
                    <a:pt x="92" y="617"/>
                  </a:lnTo>
                  <a:lnTo>
                    <a:pt x="82" y="621"/>
                  </a:lnTo>
                  <a:lnTo>
                    <a:pt x="71" y="606"/>
                  </a:lnTo>
                  <a:lnTo>
                    <a:pt x="60" y="616"/>
                  </a:lnTo>
                  <a:lnTo>
                    <a:pt x="27" y="602"/>
                  </a:lnTo>
                  <a:lnTo>
                    <a:pt x="44" y="590"/>
                  </a:lnTo>
                  <a:lnTo>
                    <a:pt x="28" y="566"/>
                  </a:lnTo>
                  <a:lnTo>
                    <a:pt x="43" y="559"/>
                  </a:lnTo>
                  <a:lnTo>
                    <a:pt x="68" y="585"/>
                  </a:lnTo>
                  <a:lnTo>
                    <a:pt x="79" y="574"/>
                  </a:lnTo>
                  <a:lnTo>
                    <a:pt x="64" y="555"/>
                  </a:lnTo>
                  <a:lnTo>
                    <a:pt x="88" y="535"/>
                  </a:lnTo>
                  <a:lnTo>
                    <a:pt x="87" y="527"/>
                  </a:lnTo>
                  <a:lnTo>
                    <a:pt x="70" y="526"/>
                  </a:lnTo>
                  <a:lnTo>
                    <a:pt x="54" y="491"/>
                  </a:lnTo>
                  <a:lnTo>
                    <a:pt x="72" y="462"/>
                  </a:lnTo>
                  <a:lnTo>
                    <a:pt x="0" y="478"/>
                  </a:lnTo>
                  <a:lnTo>
                    <a:pt x="8" y="423"/>
                  </a:lnTo>
                  <a:close/>
                </a:path>
              </a:pathLst>
            </a:custGeom>
            <a:noFill/>
            <a:ln w="15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282" name="Freeform 499">
              <a:extLst>
                <a:ext uri="{FF2B5EF4-FFF2-40B4-BE49-F238E27FC236}">
                  <a16:creationId xmlns:a16="http://schemas.microsoft.com/office/drawing/2014/main" id="{20C30BD1-1C17-1D6E-DB63-A5AA5B3838E0}"/>
                </a:ext>
              </a:extLst>
            </p:cNvPr>
            <p:cNvSpPr>
              <a:spLocks/>
            </p:cNvSpPr>
            <p:nvPr/>
          </p:nvSpPr>
          <p:spPr bwMode="auto">
            <a:xfrm>
              <a:off x="11318875" y="4173538"/>
              <a:ext cx="892175" cy="347663"/>
            </a:xfrm>
            <a:custGeom>
              <a:avLst/>
              <a:gdLst>
                <a:gd name="T0" fmla="*/ 50 w 562"/>
                <a:gd name="T1" fmla="*/ 77 h 219"/>
                <a:gd name="T2" fmla="*/ 67 w 562"/>
                <a:gd name="T3" fmla="*/ 69 h 219"/>
                <a:gd name="T4" fmla="*/ 123 w 562"/>
                <a:gd name="T5" fmla="*/ 94 h 219"/>
                <a:gd name="T6" fmla="*/ 178 w 562"/>
                <a:gd name="T7" fmla="*/ 171 h 219"/>
                <a:gd name="T8" fmla="*/ 163 w 562"/>
                <a:gd name="T9" fmla="*/ 219 h 219"/>
                <a:gd name="T10" fmla="*/ 242 w 562"/>
                <a:gd name="T11" fmla="*/ 205 h 219"/>
                <a:gd name="T12" fmla="*/ 255 w 562"/>
                <a:gd name="T13" fmla="*/ 185 h 219"/>
                <a:gd name="T14" fmla="*/ 324 w 562"/>
                <a:gd name="T15" fmla="*/ 207 h 219"/>
                <a:gd name="T16" fmla="*/ 355 w 562"/>
                <a:gd name="T17" fmla="*/ 195 h 219"/>
                <a:gd name="T18" fmla="*/ 429 w 562"/>
                <a:gd name="T19" fmla="*/ 161 h 219"/>
                <a:gd name="T20" fmla="*/ 446 w 562"/>
                <a:gd name="T21" fmla="*/ 124 h 219"/>
                <a:gd name="T22" fmla="*/ 558 w 562"/>
                <a:gd name="T23" fmla="*/ 122 h 219"/>
                <a:gd name="T24" fmla="*/ 562 w 562"/>
                <a:gd name="T25" fmla="*/ 94 h 219"/>
                <a:gd name="T26" fmla="*/ 513 w 562"/>
                <a:gd name="T27" fmla="*/ 76 h 219"/>
                <a:gd name="T28" fmla="*/ 523 w 562"/>
                <a:gd name="T29" fmla="*/ 41 h 219"/>
                <a:gd name="T30" fmla="*/ 461 w 562"/>
                <a:gd name="T31" fmla="*/ 34 h 219"/>
                <a:gd name="T32" fmla="*/ 453 w 562"/>
                <a:gd name="T33" fmla="*/ 5 h 219"/>
                <a:gd name="T34" fmla="*/ 379 w 562"/>
                <a:gd name="T35" fmla="*/ 0 h 219"/>
                <a:gd name="T36" fmla="*/ 299 w 562"/>
                <a:gd name="T37" fmla="*/ 46 h 219"/>
                <a:gd name="T38" fmla="*/ 299 w 562"/>
                <a:gd name="T39" fmla="*/ 30 h 219"/>
                <a:gd name="T40" fmla="*/ 275 w 562"/>
                <a:gd name="T41" fmla="*/ 25 h 219"/>
                <a:gd name="T42" fmla="*/ 255 w 562"/>
                <a:gd name="T43" fmla="*/ 29 h 219"/>
                <a:gd name="T44" fmla="*/ 218 w 562"/>
                <a:gd name="T45" fmla="*/ 16 h 219"/>
                <a:gd name="T46" fmla="*/ 127 w 562"/>
                <a:gd name="T47" fmla="*/ 41 h 219"/>
                <a:gd name="T48" fmla="*/ 8 w 562"/>
                <a:gd name="T49" fmla="*/ 37 h 219"/>
                <a:gd name="T50" fmla="*/ 0 w 562"/>
                <a:gd name="T51" fmla="*/ 66 h 219"/>
                <a:gd name="T52" fmla="*/ 50 w 562"/>
                <a:gd name="T53" fmla="*/ 7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62" h="219">
                  <a:moveTo>
                    <a:pt x="50" y="77"/>
                  </a:moveTo>
                  <a:lnTo>
                    <a:pt x="67" y="69"/>
                  </a:lnTo>
                  <a:lnTo>
                    <a:pt x="123" y="94"/>
                  </a:lnTo>
                  <a:lnTo>
                    <a:pt x="178" y="171"/>
                  </a:lnTo>
                  <a:lnTo>
                    <a:pt x="163" y="219"/>
                  </a:lnTo>
                  <a:lnTo>
                    <a:pt x="242" y="205"/>
                  </a:lnTo>
                  <a:lnTo>
                    <a:pt x="255" y="185"/>
                  </a:lnTo>
                  <a:lnTo>
                    <a:pt x="324" y="207"/>
                  </a:lnTo>
                  <a:lnTo>
                    <a:pt x="355" y="195"/>
                  </a:lnTo>
                  <a:lnTo>
                    <a:pt x="429" y="161"/>
                  </a:lnTo>
                  <a:lnTo>
                    <a:pt x="446" y="124"/>
                  </a:lnTo>
                  <a:lnTo>
                    <a:pt x="558" y="122"/>
                  </a:lnTo>
                  <a:lnTo>
                    <a:pt x="562" y="94"/>
                  </a:lnTo>
                  <a:lnTo>
                    <a:pt x="513" y="76"/>
                  </a:lnTo>
                  <a:lnTo>
                    <a:pt x="523" y="41"/>
                  </a:lnTo>
                  <a:lnTo>
                    <a:pt x="461" y="34"/>
                  </a:lnTo>
                  <a:lnTo>
                    <a:pt x="453" y="5"/>
                  </a:lnTo>
                  <a:lnTo>
                    <a:pt x="379" y="0"/>
                  </a:lnTo>
                  <a:lnTo>
                    <a:pt x="299" y="46"/>
                  </a:lnTo>
                  <a:lnTo>
                    <a:pt x="299" y="30"/>
                  </a:lnTo>
                  <a:lnTo>
                    <a:pt x="275" y="25"/>
                  </a:lnTo>
                  <a:lnTo>
                    <a:pt x="255" y="29"/>
                  </a:lnTo>
                  <a:lnTo>
                    <a:pt x="218" y="16"/>
                  </a:lnTo>
                  <a:lnTo>
                    <a:pt x="127" y="41"/>
                  </a:lnTo>
                  <a:lnTo>
                    <a:pt x="8" y="37"/>
                  </a:lnTo>
                  <a:lnTo>
                    <a:pt x="0" y="66"/>
                  </a:lnTo>
                  <a:lnTo>
                    <a:pt x="50" y="77"/>
                  </a:lnTo>
                  <a:close/>
                </a:path>
              </a:pathLst>
            </a:custGeom>
            <a:noFill/>
            <a:ln w="15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283" name="Freeform 500">
              <a:extLst>
                <a:ext uri="{FF2B5EF4-FFF2-40B4-BE49-F238E27FC236}">
                  <a16:creationId xmlns:a16="http://schemas.microsoft.com/office/drawing/2014/main" id="{CBCBE1E4-1EEE-38F9-4CE4-9EAFBA66FAFE}"/>
                </a:ext>
              </a:extLst>
            </p:cNvPr>
            <p:cNvSpPr>
              <a:spLocks/>
            </p:cNvSpPr>
            <p:nvPr/>
          </p:nvSpPr>
          <p:spPr bwMode="auto">
            <a:xfrm>
              <a:off x="11882438" y="4370388"/>
              <a:ext cx="365125" cy="271463"/>
            </a:xfrm>
            <a:custGeom>
              <a:avLst/>
              <a:gdLst>
                <a:gd name="T0" fmla="*/ 230 w 230"/>
                <a:gd name="T1" fmla="*/ 121 h 171"/>
                <a:gd name="T2" fmla="*/ 184 w 230"/>
                <a:gd name="T3" fmla="*/ 100 h 171"/>
                <a:gd name="T4" fmla="*/ 207 w 230"/>
                <a:gd name="T5" fmla="*/ 93 h 171"/>
                <a:gd name="T6" fmla="*/ 204 w 230"/>
                <a:gd name="T7" fmla="*/ 68 h 171"/>
                <a:gd name="T8" fmla="*/ 170 w 230"/>
                <a:gd name="T9" fmla="*/ 68 h 171"/>
                <a:gd name="T10" fmla="*/ 144 w 230"/>
                <a:gd name="T11" fmla="*/ 45 h 171"/>
                <a:gd name="T12" fmla="*/ 151 w 230"/>
                <a:gd name="T13" fmla="*/ 12 h 171"/>
                <a:gd name="T14" fmla="*/ 106 w 230"/>
                <a:gd name="T15" fmla="*/ 8 h 171"/>
                <a:gd name="T16" fmla="*/ 110 w 230"/>
                <a:gd name="T17" fmla="*/ 0 h 171"/>
                <a:gd name="T18" fmla="*/ 91 w 230"/>
                <a:gd name="T19" fmla="*/ 0 h 171"/>
                <a:gd name="T20" fmla="*/ 74 w 230"/>
                <a:gd name="T21" fmla="*/ 37 h 171"/>
                <a:gd name="T22" fmla="*/ 0 w 230"/>
                <a:gd name="T23" fmla="*/ 71 h 171"/>
                <a:gd name="T24" fmla="*/ 43 w 230"/>
                <a:gd name="T25" fmla="*/ 145 h 171"/>
                <a:gd name="T26" fmla="*/ 110 w 230"/>
                <a:gd name="T27" fmla="*/ 153 h 171"/>
                <a:gd name="T28" fmla="*/ 136 w 230"/>
                <a:gd name="T29" fmla="*/ 159 h 171"/>
                <a:gd name="T30" fmla="*/ 146 w 230"/>
                <a:gd name="T31" fmla="*/ 145 h 171"/>
                <a:gd name="T32" fmla="*/ 162 w 230"/>
                <a:gd name="T33" fmla="*/ 160 h 171"/>
                <a:gd name="T34" fmla="*/ 194 w 230"/>
                <a:gd name="T35" fmla="*/ 159 h 171"/>
                <a:gd name="T36" fmla="*/ 204 w 230"/>
                <a:gd name="T37" fmla="*/ 147 h 171"/>
                <a:gd name="T38" fmla="*/ 230 w 230"/>
                <a:gd name="T39" fmla="*/ 171 h 171"/>
                <a:gd name="T40" fmla="*/ 230 w 230"/>
                <a:gd name="T41" fmla="*/ 12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0" h="171">
                  <a:moveTo>
                    <a:pt x="230" y="121"/>
                  </a:moveTo>
                  <a:lnTo>
                    <a:pt x="184" y="100"/>
                  </a:lnTo>
                  <a:lnTo>
                    <a:pt x="207" y="93"/>
                  </a:lnTo>
                  <a:lnTo>
                    <a:pt x="204" y="68"/>
                  </a:lnTo>
                  <a:lnTo>
                    <a:pt x="170" y="68"/>
                  </a:lnTo>
                  <a:lnTo>
                    <a:pt x="144" y="45"/>
                  </a:lnTo>
                  <a:lnTo>
                    <a:pt x="151" y="12"/>
                  </a:lnTo>
                  <a:lnTo>
                    <a:pt x="106" y="8"/>
                  </a:lnTo>
                  <a:lnTo>
                    <a:pt x="110" y="0"/>
                  </a:lnTo>
                  <a:lnTo>
                    <a:pt x="91" y="0"/>
                  </a:lnTo>
                  <a:lnTo>
                    <a:pt x="74" y="37"/>
                  </a:lnTo>
                  <a:lnTo>
                    <a:pt x="0" y="71"/>
                  </a:lnTo>
                  <a:lnTo>
                    <a:pt x="43" y="145"/>
                  </a:lnTo>
                  <a:lnTo>
                    <a:pt x="110" y="153"/>
                  </a:lnTo>
                  <a:lnTo>
                    <a:pt x="136" y="159"/>
                  </a:lnTo>
                  <a:lnTo>
                    <a:pt x="146" y="145"/>
                  </a:lnTo>
                  <a:lnTo>
                    <a:pt x="162" y="160"/>
                  </a:lnTo>
                  <a:lnTo>
                    <a:pt x="194" y="159"/>
                  </a:lnTo>
                  <a:lnTo>
                    <a:pt x="204" y="147"/>
                  </a:lnTo>
                  <a:lnTo>
                    <a:pt x="230" y="171"/>
                  </a:lnTo>
                  <a:lnTo>
                    <a:pt x="230" y="121"/>
                  </a:lnTo>
                  <a:close/>
                </a:path>
              </a:pathLst>
            </a:custGeom>
            <a:noFill/>
            <a:ln w="15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284" name="Freeform 501">
              <a:extLst>
                <a:ext uri="{FF2B5EF4-FFF2-40B4-BE49-F238E27FC236}">
                  <a16:creationId xmlns:a16="http://schemas.microsoft.com/office/drawing/2014/main" id="{3D6F2BBE-9BC9-C92D-F60C-31E1240FCC29}"/>
                </a:ext>
              </a:extLst>
            </p:cNvPr>
            <p:cNvSpPr>
              <a:spLocks/>
            </p:cNvSpPr>
            <p:nvPr/>
          </p:nvSpPr>
          <p:spPr bwMode="auto">
            <a:xfrm>
              <a:off x="11085513" y="5129213"/>
              <a:ext cx="831850" cy="1039813"/>
            </a:xfrm>
            <a:custGeom>
              <a:avLst/>
              <a:gdLst>
                <a:gd name="T0" fmla="*/ 11 w 524"/>
                <a:gd name="T1" fmla="*/ 296 h 655"/>
                <a:gd name="T2" fmla="*/ 35 w 524"/>
                <a:gd name="T3" fmla="*/ 299 h 655"/>
                <a:gd name="T4" fmla="*/ 66 w 524"/>
                <a:gd name="T5" fmla="*/ 235 h 655"/>
                <a:gd name="T6" fmla="*/ 59 w 524"/>
                <a:gd name="T7" fmla="*/ 193 h 655"/>
                <a:gd name="T8" fmla="*/ 86 w 524"/>
                <a:gd name="T9" fmla="*/ 188 h 655"/>
                <a:gd name="T10" fmla="*/ 90 w 524"/>
                <a:gd name="T11" fmla="*/ 195 h 655"/>
                <a:gd name="T12" fmla="*/ 186 w 524"/>
                <a:gd name="T13" fmla="*/ 140 h 655"/>
                <a:gd name="T14" fmla="*/ 215 w 524"/>
                <a:gd name="T15" fmla="*/ 140 h 655"/>
                <a:gd name="T16" fmla="*/ 227 w 524"/>
                <a:gd name="T17" fmla="*/ 152 h 655"/>
                <a:gd name="T18" fmla="*/ 266 w 524"/>
                <a:gd name="T19" fmla="*/ 148 h 655"/>
                <a:gd name="T20" fmla="*/ 315 w 524"/>
                <a:gd name="T21" fmla="*/ 126 h 655"/>
                <a:gd name="T22" fmla="*/ 391 w 524"/>
                <a:gd name="T23" fmla="*/ 60 h 655"/>
                <a:gd name="T24" fmla="*/ 498 w 524"/>
                <a:gd name="T25" fmla="*/ 13 h 655"/>
                <a:gd name="T26" fmla="*/ 507 w 524"/>
                <a:gd name="T27" fmla="*/ 0 h 655"/>
                <a:gd name="T28" fmla="*/ 524 w 524"/>
                <a:gd name="T29" fmla="*/ 13 h 655"/>
                <a:gd name="T30" fmla="*/ 494 w 524"/>
                <a:gd name="T31" fmla="*/ 82 h 655"/>
                <a:gd name="T32" fmla="*/ 457 w 524"/>
                <a:gd name="T33" fmla="*/ 108 h 655"/>
                <a:gd name="T34" fmla="*/ 457 w 524"/>
                <a:gd name="T35" fmla="*/ 157 h 655"/>
                <a:gd name="T36" fmla="*/ 479 w 524"/>
                <a:gd name="T37" fmla="*/ 204 h 655"/>
                <a:gd name="T38" fmla="*/ 481 w 524"/>
                <a:gd name="T39" fmla="*/ 337 h 655"/>
                <a:gd name="T40" fmla="*/ 163 w 524"/>
                <a:gd name="T41" fmla="*/ 654 h 655"/>
                <a:gd name="T42" fmla="*/ 122 w 524"/>
                <a:gd name="T43" fmla="*/ 655 h 655"/>
                <a:gd name="T44" fmla="*/ 63 w 524"/>
                <a:gd name="T45" fmla="*/ 628 h 655"/>
                <a:gd name="T46" fmla="*/ 54 w 524"/>
                <a:gd name="T47" fmla="*/ 570 h 655"/>
                <a:gd name="T48" fmla="*/ 110 w 524"/>
                <a:gd name="T49" fmla="*/ 460 h 655"/>
                <a:gd name="T50" fmla="*/ 72 w 524"/>
                <a:gd name="T51" fmla="*/ 411 h 655"/>
                <a:gd name="T52" fmla="*/ 42 w 524"/>
                <a:gd name="T53" fmla="*/ 423 h 655"/>
                <a:gd name="T54" fmla="*/ 16 w 524"/>
                <a:gd name="T55" fmla="*/ 339 h 655"/>
                <a:gd name="T56" fmla="*/ 0 w 524"/>
                <a:gd name="T57" fmla="*/ 332 h 655"/>
                <a:gd name="T58" fmla="*/ 11 w 524"/>
                <a:gd name="T59" fmla="*/ 296 h 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24" h="655">
                  <a:moveTo>
                    <a:pt x="11" y="296"/>
                  </a:moveTo>
                  <a:lnTo>
                    <a:pt x="35" y="299"/>
                  </a:lnTo>
                  <a:lnTo>
                    <a:pt x="66" y="235"/>
                  </a:lnTo>
                  <a:lnTo>
                    <a:pt x="59" y="193"/>
                  </a:lnTo>
                  <a:lnTo>
                    <a:pt x="86" y="188"/>
                  </a:lnTo>
                  <a:lnTo>
                    <a:pt x="90" y="195"/>
                  </a:lnTo>
                  <a:lnTo>
                    <a:pt x="186" y="140"/>
                  </a:lnTo>
                  <a:lnTo>
                    <a:pt x="215" y="140"/>
                  </a:lnTo>
                  <a:lnTo>
                    <a:pt x="227" y="152"/>
                  </a:lnTo>
                  <a:lnTo>
                    <a:pt x="266" y="148"/>
                  </a:lnTo>
                  <a:lnTo>
                    <a:pt x="315" y="126"/>
                  </a:lnTo>
                  <a:lnTo>
                    <a:pt x="391" y="60"/>
                  </a:lnTo>
                  <a:lnTo>
                    <a:pt x="498" y="13"/>
                  </a:lnTo>
                  <a:lnTo>
                    <a:pt x="507" y="0"/>
                  </a:lnTo>
                  <a:lnTo>
                    <a:pt x="524" y="13"/>
                  </a:lnTo>
                  <a:lnTo>
                    <a:pt x="494" y="82"/>
                  </a:lnTo>
                  <a:lnTo>
                    <a:pt x="457" y="108"/>
                  </a:lnTo>
                  <a:lnTo>
                    <a:pt x="457" y="157"/>
                  </a:lnTo>
                  <a:lnTo>
                    <a:pt x="479" y="204"/>
                  </a:lnTo>
                  <a:lnTo>
                    <a:pt x="481" y="337"/>
                  </a:lnTo>
                  <a:lnTo>
                    <a:pt x="163" y="654"/>
                  </a:lnTo>
                  <a:lnTo>
                    <a:pt x="122" y="655"/>
                  </a:lnTo>
                  <a:lnTo>
                    <a:pt x="63" y="628"/>
                  </a:lnTo>
                  <a:lnTo>
                    <a:pt x="54" y="570"/>
                  </a:lnTo>
                  <a:lnTo>
                    <a:pt x="110" y="460"/>
                  </a:lnTo>
                  <a:lnTo>
                    <a:pt x="72" y="411"/>
                  </a:lnTo>
                  <a:lnTo>
                    <a:pt x="42" y="423"/>
                  </a:lnTo>
                  <a:lnTo>
                    <a:pt x="16" y="339"/>
                  </a:lnTo>
                  <a:lnTo>
                    <a:pt x="0" y="332"/>
                  </a:lnTo>
                  <a:lnTo>
                    <a:pt x="11" y="296"/>
                  </a:lnTo>
                  <a:close/>
                </a:path>
              </a:pathLst>
            </a:custGeom>
            <a:noFill/>
            <a:ln w="15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285" name="Freeform 502">
              <a:extLst>
                <a:ext uri="{FF2B5EF4-FFF2-40B4-BE49-F238E27FC236}">
                  <a16:creationId xmlns:a16="http://schemas.microsoft.com/office/drawing/2014/main" id="{8EF874C0-36CC-2E1F-A3AD-72ED102E78C3}"/>
                </a:ext>
              </a:extLst>
            </p:cNvPr>
            <p:cNvSpPr>
              <a:spLocks/>
            </p:cNvSpPr>
            <p:nvPr/>
          </p:nvSpPr>
          <p:spPr bwMode="auto">
            <a:xfrm>
              <a:off x="11075988" y="5781675"/>
              <a:ext cx="184150" cy="315913"/>
            </a:xfrm>
            <a:custGeom>
              <a:avLst/>
              <a:gdLst>
                <a:gd name="T0" fmla="*/ 48 w 116"/>
                <a:gd name="T1" fmla="*/ 12 h 199"/>
                <a:gd name="T2" fmla="*/ 78 w 116"/>
                <a:gd name="T3" fmla="*/ 0 h 199"/>
                <a:gd name="T4" fmla="*/ 116 w 116"/>
                <a:gd name="T5" fmla="*/ 49 h 199"/>
                <a:gd name="T6" fmla="*/ 60 w 116"/>
                <a:gd name="T7" fmla="*/ 159 h 199"/>
                <a:gd name="T8" fmla="*/ 30 w 116"/>
                <a:gd name="T9" fmla="*/ 193 h 199"/>
                <a:gd name="T10" fmla="*/ 0 w 116"/>
                <a:gd name="T11" fmla="*/ 199 h 199"/>
                <a:gd name="T12" fmla="*/ 48 w 116"/>
                <a:gd name="T13" fmla="*/ 12 h 199"/>
              </a:gdLst>
              <a:ahLst/>
              <a:cxnLst>
                <a:cxn ang="0">
                  <a:pos x="T0" y="T1"/>
                </a:cxn>
                <a:cxn ang="0">
                  <a:pos x="T2" y="T3"/>
                </a:cxn>
                <a:cxn ang="0">
                  <a:pos x="T4" y="T5"/>
                </a:cxn>
                <a:cxn ang="0">
                  <a:pos x="T6" y="T7"/>
                </a:cxn>
                <a:cxn ang="0">
                  <a:pos x="T8" y="T9"/>
                </a:cxn>
                <a:cxn ang="0">
                  <a:pos x="T10" y="T11"/>
                </a:cxn>
                <a:cxn ang="0">
                  <a:pos x="T12" y="T13"/>
                </a:cxn>
              </a:cxnLst>
              <a:rect l="0" t="0" r="r" b="b"/>
              <a:pathLst>
                <a:path w="116" h="199">
                  <a:moveTo>
                    <a:pt x="48" y="12"/>
                  </a:moveTo>
                  <a:lnTo>
                    <a:pt x="78" y="0"/>
                  </a:lnTo>
                  <a:lnTo>
                    <a:pt x="116" y="49"/>
                  </a:lnTo>
                  <a:lnTo>
                    <a:pt x="60" y="159"/>
                  </a:lnTo>
                  <a:lnTo>
                    <a:pt x="30" y="193"/>
                  </a:lnTo>
                  <a:lnTo>
                    <a:pt x="0" y="199"/>
                  </a:lnTo>
                  <a:lnTo>
                    <a:pt x="48" y="12"/>
                  </a:lnTo>
                  <a:close/>
                </a:path>
              </a:pathLst>
            </a:custGeom>
            <a:noFill/>
            <a:ln w="15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286" name="Freeform 503">
              <a:extLst>
                <a:ext uri="{FF2B5EF4-FFF2-40B4-BE49-F238E27FC236}">
                  <a16:creationId xmlns:a16="http://schemas.microsoft.com/office/drawing/2014/main" id="{08469BD5-6818-4246-AA92-3C7160AC5AC1}"/>
                </a:ext>
              </a:extLst>
            </p:cNvPr>
            <p:cNvSpPr>
              <a:spLocks/>
            </p:cNvSpPr>
            <p:nvPr/>
          </p:nvSpPr>
          <p:spPr bwMode="auto">
            <a:xfrm>
              <a:off x="7118350" y="3257550"/>
              <a:ext cx="265113" cy="133350"/>
            </a:xfrm>
            <a:custGeom>
              <a:avLst/>
              <a:gdLst>
                <a:gd name="T0" fmla="*/ 0 w 167"/>
                <a:gd name="T1" fmla="*/ 0 h 84"/>
                <a:gd name="T2" fmla="*/ 0 w 167"/>
                <a:gd name="T3" fmla="*/ 7 h 84"/>
                <a:gd name="T4" fmla="*/ 2 w 167"/>
                <a:gd name="T5" fmla="*/ 13 h 84"/>
                <a:gd name="T6" fmla="*/ 14 w 167"/>
                <a:gd name="T7" fmla="*/ 7 h 84"/>
                <a:gd name="T8" fmla="*/ 25 w 167"/>
                <a:gd name="T9" fmla="*/ 17 h 84"/>
                <a:gd name="T10" fmla="*/ 44 w 167"/>
                <a:gd name="T11" fmla="*/ 17 h 84"/>
                <a:gd name="T12" fmla="*/ 93 w 167"/>
                <a:gd name="T13" fmla="*/ 1 h 84"/>
                <a:gd name="T14" fmla="*/ 117 w 167"/>
                <a:gd name="T15" fmla="*/ 25 h 84"/>
                <a:gd name="T16" fmla="*/ 137 w 167"/>
                <a:gd name="T17" fmla="*/ 27 h 84"/>
                <a:gd name="T18" fmla="*/ 153 w 167"/>
                <a:gd name="T19" fmla="*/ 44 h 84"/>
                <a:gd name="T20" fmla="*/ 137 w 167"/>
                <a:gd name="T21" fmla="*/ 71 h 84"/>
                <a:gd name="T22" fmla="*/ 145 w 167"/>
                <a:gd name="T23" fmla="*/ 83 h 84"/>
                <a:gd name="T24" fmla="*/ 161 w 167"/>
                <a:gd name="T25" fmla="*/ 84 h 84"/>
                <a:gd name="T26" fmla="*/ 167 w 167"/>
                <a:gd name="T27" fmla="*/ 72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7" h="84">
                  <a:moveTo>
                    <a:pt x="0" y="0"/>
                  </a:moveTo>
                  <a:lnTo>
                    <a:pt x="0" y="7"/>
                  </a:lnTo>
                  <a:lnTo>
                    <a:pt x="2" y="13"/>
                  </a:lnTo>
                  <a:lnTo>
                    <a:pt x="14" y="7"/>
                  </a:lnTo>
                  <a:lnTo>
                    <a:pt x="25" y="17"/>
                  </a:lnTo>
                  <a:lnTo>
                    <a:pt x="44" y="17"/>
                  </a:lnTo>
                  <a:lnTo>
                    <a:pt x="93" y="1"/>
                  </a:lnTo>
                  <a:lnTo>
                    <a:pt x="117" y="25"/>
                  </a:lnTo>
                  <a:lnTo>
                    <a:pt x="137" y="27"/>
                  </a:lnTo>
                  <a:lnTo>
                    <a:pt x="153" y="44"/>
                  </a:lnTo>
                  <a:lnTo>
                    <a:pt x="137" y="71"/>
                  </a:lnTo>
                  <a:lnTo>
                    <a:pt x="145" y="83"/>
                  </a:lnTo>
                  <a:lnTo>
                    <a:pt x="161" y="84"/>
                  </a:lnTo>
                  <a:lnTo>
                    <a:pt x="167" y="72"/>
                  </a:lnTo>
                </a:path>
              </a:pathLst>
            </a:custGeom>
            <a:noFill/>
            <a:ln w="1588"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287" name="Freeform 504">
              <a:extLst>
                <a:ext uri="{FF2B5EF4-FFF2-40B4-BE49-F238E27FC236}">
                  <a16:creationId xmlns:a16="http://schemas.microsoft.com/office/drawing/2014/main" id="{B58BA016-9E96-1C92-A5F0-91EC57285E1D}"/>
                </a:ext>
              </a:extLst>
            </p:cNvPr>
            <p:cNvSpPr>
              <a:spLocks/>
            </p:cNvSpPr>
            <p:nvPr/>
          </p:nvSpPr>
          <p:spPr bwMode="auto">
            <a:xfrm>
              <a:off x="7386638" y="3376613"/>
              <a:ext cx="53975" cy="260350"/>
            </a:xfrm>
            <a:custGeom>
              <a:avLst/>
              <a:gdLst>
                <a:gd name="T0" fmla="*/ 26 w 34"/>
                <a:gd name="T1" fmla="*/ 164 h 164"/>
                <a:gd name="T2" fmla="*/ 26 w 34"/>
                <a:gd name="T3" fmla="*/ 161 h 164"/>
                <a:gd name="T4" fmla="*/ 26 w 34"/>
                <a:gd name="T5" fmla="*/ 135 h 164"/>
                <a:gd name="T6" fmla="*/ 10 w 34"/>
                <a:gd name="T7" fmla="*/ 117 h 164"/>
                <a:gd name="T8" fmla="*/ 10 w 34"/>
                <a:gd name="T9" fmla="*/ 95 h 164"/>
                <a:gd name="T10" fmla="*/ 34 w 34"/>
                <a:gd name="T11" fmla="*/ 68 h 164"/>
                <a:gd name="T12" fmla="*/ 34 w 34"/>
                <a:gd name="T13" fmla="*/ 56 h 164"/>
                <a:gd name="T14" fmla="*/ 23 w 34"/>
                <a:gd name="T15" fmla="*/ 45 h 164"/>
                <a:gd name="T16" fmla="*/ 23 w 34"/>
                <a:gd name="T17" fmla="*/ 45 h 164"/>
                <a:gd name="T18" fmla="*/ 10 w 34"/>
                <a:gd name="T19" fmla="*/ 32 h 164"/>
                <a:gd name="T20" fmla="*/ 8 w 34"/>
                <a:gd name="T21" fmla="*/ 9 h 164"/>
                <a:gd name="T22" fmla="*/ 0 w 34"/>
                <a:gd name="T2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 h="164">
                  <a:moveTo>
                    <a:pt x="26" y="164"/>
                  </a:moveTo>
                  <a:lnTo>
                    <a:pt x="26" y="161"/>
                  </a:lnTo>
                  <a:lnTo>
                    <a:pt x="26" y="135"/>
                  </a:lnTo>
                  <a:lnTo>
                    <a:pt x="10" y="117"/>
                  </a:lnTo>
                  <a:lnTo>
                    <a:pt x="10" y="95"/>
                  </a:lnTo>
                  <a:lnTo>
                    <a:pt x="34" y="68"/>
                  </a:lnTo>
                  <a:lnTo>
                    <a:pt x="34" y="56"/>
                  </a:lnTo>
                  <a:lnTo>
                    <a:pt x="23" y="45"/>
                  </a:lnTo>
                  <a:lnTo>
                    <a:pt x="23" y="45"/>
                  </a:lnTo>
                  <a:lnTo>
                    <a:pt x="10" y="32"/>
                  </a:lnTo>
                  <a:lnTo>
                    <a:pt x="8" y="9"/>
                  </a:lnTo>
                  <a:lnTo>
                    <a:pt x="0" y="0"/>
                  </a:lnTo>
                </a:path>
              </a:pathLst>
            </a:custGeom>
            <a:noFill/>
            <a:ln w="15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grpSp>
      <p:grpSp>
        <p:nvGrpSpPr>
          <p:cNvPr id="512" name="Grupa 511">
            <a:extLst>
              <a:ext uri="{FF2B5EF4-FFF2-40B4-BE49-F238E27FC236}">
                <a16:creationId xmlns:a16="http://schemas.microsoft.com/office/drawing/2014/main" id="{6380F595-C2DB-54D7-B6F6-5F65ED4FBBE4}"/>
              </a:ext>
            </a:extLst>
          </p:cNvPr>
          <p:cNvGrpSpPr/>
          <p:nvPr/>
        </p:nvGrpSpPr>
        <p:grpSpPr>
          <a:xfrm>
            <a:off x="10035069" y="0"/>
            <a:ext cx="1609218" cy="1209675"/>
            <a:chOff x="10035069" y="0"/>
            <a:chExt cx="1609218" cy="1209675"/>
          </a:xfrm>
        </p:grpSpPr>
        <p:sp>
          <p:nvSpPr>
            <p:cNvPr id="513" name="Prostokąt 512">
              <a:extLst>
                <a:ext uri="{FF2B5EF4-FFF2-40B4-BE49-F238E27FC236}">
                  <a16:creationId xmlns:a16="http://schemas.microsoft.com/office/drawing/2014/main" id="{BD8B16B9-29D0-74D5-656A-8B27DF9DE7ED}"/>
                </a:ext>
              </a:extLst>
            </p:cNvPr>
            <p:cNvSpPr/>
            <p:nvPr/>
          </p:nvSpPr>
          <p:spPr>
            <a:xfrm>
              <a:off x="10035069" y="0"/>
              <a:ext cx="1609218" cy="1209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14" name="Freeform 34">
              <a:extLst>
                <a:ext uri="{FF2B5EF4-FFF2-40B4-BE49-F238E27FC236}">
                  <a16:creationId xmlns:a16="http://schemas.microsoft.com/office/drawing/2014/main" id="{49524F11-7A01-3BF2-A034-D74BAB498776}"/>
                </a:ext>
              </a:extLst>
            </p:cNvPr>
            <p:cNvSpPr>
              <a:spLocks noEditPoints="1"/>
            </p:cNvSpPr>
            <p:nvPr/>
          </p:nvSpPr>
          <p:spPr bwMode="auto">
            <a:xfrm>
              <a:off x="10282700" y="606462"/>
              <a:ext cx="228962" cy="239518"/>
            </a:xfrm>
            <a:custGeom>
              <a:avLst/>
              <a:gdLst>
                <a:gd name="T0" fmla="*/ 1166 w 1894"/>
                <a:gd name="T1" fmla="*/ 797 h 1990"/>
                <a:gd name="T2" fmla="*/ 934 w 1894"/>
                <a:gd name="T3" fmla="*/ 859 h 1990"/>
                <a:gd name="T4" fmla="*/ 924 w 1894"/>
                <a:gd name="T5" fmla="*/ 859 h 1990"/>
                <a:gd name="T6" fmla="*/ 651 w 1894"/>
                <a:gd name="T7" fmla="*/ 859 h 1990"/>
                <a:gd name="T8" fmla="*/ 651 w 1894"/>
                <a:gd name="T9" fmla="*/ 463 h 1990"/>
                <a:gd name="T10" fmla="*/ 934 w 1894"/>
                <a:gd name="T11" fmla="*/ 463 h 1990"/>
                <a:gd name="T12" fmla="*/ 964 w 1894"/>
                <a:gd name="T13" fmla="*/ 463 h 1990"/>
                <a:gd name="T14" fmla="*/ 1146 w 1894"/>
                <a:gd name="T15" fmla="*/ 515 h 1990"/>
                <a:gd name="T16" fmla="*/ 1218 w 1894"/>
                <a:gd name="T17" fmla="*/ 665 h 1990"/>
                <a:gd name="T18" fmla="*/ 1166 w 1894"/>
                <a:gd name="T19" fmla="*/ 797 h 1990"/>
                <a:gd name="T20" fmla="*/ 1839 w 1894"/>
                <a:gd name="T21" fmla="*/ 1888 h 1990"/>
                <a:gd name="T22" fmla="*/ 1824 w 1894"/>
                <a:gd name="T23" fmla="*/ 1738 h 1990"/>
                <a:gd name="T24" fmla="*/ 1824 w 1894"/>
                <a:gd name="T25" fmla="*/ 1582 h 1990"/>
                <a:gd name="T26" fmla="*/ 1772 w 1894"/>
                <a:gd name="T27" fmla="*/ 1252 h 1990"/>
                <a:gd name="T28" fmla="*/ 1490 w 1894"/>
                <a:gd name="T29" fmla="*/ 1051 h 1990"/>
                <a:gd name="T30" fmla="*/ 1731 w 1894"/>
                <a:gd name="T31" fmla="*/ 892 h 1990"/>
                <a:gd name="T32" fmla="*/ 1824 w 1894"/>
                <a:gd name="T33" fmla="*/ 565 h 1990"/>
                <a:gd name="T34" fmla="*/ 1674 w 1894"/>
                <a:gd name="T35" fmla="*/ 172 h 1990"/>
                <a:gd name="T36" fmla="*/ 964 w 1894"/>
                <a:gd name="T37" fmla="*/ 0 h 1990"/>
                <a:gd name="T38" fmla="*/ 934 w 1894"/>
                <a:gd name="T39" fmla="*/ 0 h 1990"/>
                <a:gd name="T40" fmla="*/ 0 w 1894"/>
                <a:gd name="T41" fmla="*/ 0 h 1990"/>
                <a:gd name="T42" fmla="*/ 0 w 1894"/>
                <a:gd name="T43" fmla="*/ 1990 h 1990"/>
                <a:gd name="T44" fmla="*/ 651 w 1894"/>
                <a:gd name="T45" fmla="*/ 1990 h 1990"/>
                <a:gd name="T46" fmla="*/ 651 w 1894"/>
                <a:gd name="T47" fmla="*/ 1295 h 1990"/>
                <a:gd name="T48" fmla="*/ 748 w 1894"/>
                <a:gd name="T49" fmla="*/ 1295 h 1990"/>
                <a:gd name="T50" fmla="*/ 934 w 1894"/>
                <a:gd name="T51" fmla="*/ 1303 h 1990"/>
                <a:gd name="T52" fmla="*/ 942 w 1894"/>
                <a:gd name="T53" fmla="*/ 1303 h 1990"/>
                <a:gd name="T54" fmla="*/ 1076 w 1894"/>
                <a:gd name="T55" fmla="*/ 1327 h 1990"/>
                <a:gd name="T56" fmla="*/ 1201 w 1894"/>
                <a:gd name="T57" fmla="*/ 1644 h 1990"/>
                <a:gd name="T58" fmla="*/ 1233 w 1894"/>
                <a:gd name="T59" fmla="*/ 1990 h 1990"/>
                <a:gd name="T60" fmla="*/ 1894 w 1894"/>
                <a:gd name="T61" fmla="*/ 1990 h 1990"/>
                <a:gd name="T62" fmla="*/ 1894 w 1894"/>
                <a:gd name="T63" fmla="*/ 1933 h 1990"/>
                <a:gd name="T64" fmla="*/ 1839 w 1894"/>
                <a:gd name="T65" fmla="*/ 1888 h 19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94" h="1990">
                  <a:moveTo>
                    <a:pt x="1166" y="797"/>
                  </a:moveTo>
                  <a:cubicBezTo>
                    <a:pt x="1121" y="837"/>
                    <a:pt x="1044" y="857"/>
                    <a:pt x="934" y="859"/>
                  </a:cubicBezTo>
                  <a:lnTo>
                    <a:pt x="924" y="859"/>
                  </a:lnTo>
                  <a:lnTo>
                    <a:pt x="651" y="859"/>
                  </a:lnTo>
                  <a:lnTo>
                    <a:pt x="651" y="463"/>
                  </a:lnTo>
                  <a:lnTo>
                    <a:pt x="934" y="463"/>
                  </a:lnTo>
                  <a:lnTo>
                    <a:pt x="964" y="463"/>
                  </a:lnTo>
                  <a:cubicBezTo>
                    <a:pt x="1036" y="463"/>
                    <a:pt x="1099" y="480"/>
                    <a:pt x="1146" y="515"/>
                  </a:cubicBezTo>
                  <a:cubicBezTo>
                    <a:pt x="1194" y="550"/>
                    <a:pt x="1218" y="600"/>
                    <a:pt x="1218" y="665"/>
                  </a:cubicBezTo>
                  <a:cubicBezTo>
                    <a:pt x="1218" y="722"/>
                    <a:pt x="1201" y="767"/>
                    <a:pt x="1166" y="797"/>
                  </a:cubicBezTo>
                  <a:close/>
                  <a:moveTo>
                    <a:pt x="1839" y="1888"/>
                  </a:moveTo>
                  <a:cubicBezTo>
                    <a:pt x="1829" y="1860"/>
                    <a:pt x="1824" y="1808"/>
                    <a:pt x="1824" y="1738"/>
                  </a:cubicBezTo>
                  <a:lnTo>
                    <a:pt x="1824" y="1582"/>
                  </a:lnTo>
                  <a:cubicBezTo>
                    <a:pt x="1824" y="1434"/>
                    <a:pt x="1806" y="1325"/>
                    <a:pt x="1772" y="1252"/>
                  </a:cubicBezTo>
                  <a:cubicBezTo>
                    <a:pt x="1736" y="1180"/>
                    <a:pt x="1641" y="1113"/>
                    <a:pt x="1490" y="1051"/>
                  </a:cubicBezTo>
                  <a:cubicBezTo>
                    <a:pt x="1589" y="1026"/>
                    <a:pt x="1669" y="974"/>
                    <a:pt x="1731" y="892"/>
                  </a:cubicBezTo>
                  <a:cubicBezTo>
                    <a:pt x="1791" y="809"/>
                    <a:pt x="1824" y="702"/>
                    <a:pt x="1824" y="565"/>
                  </a:cubicBezTo>
                  <a:cubicBezTo>
                    <a:pt x="1824" y="389"/>
                    <a:pt x="1774" y="257"/>
                    <a:pt x="1674" y="172"/>
                  </a:cubicBezTo>
                  <a:cubicBezTo>
                    <a:pt x="1542" y="57"/>
                    <a:pt x="1306" y="0"/>
                    <a:pt x="964" y="0"/>
                  </a:cubicBezTo>
                  <a:lnTo>
                    <a:pt x="934" y="0"/>
                  </a:lnTo>
                  <a:lnTo>
                    <a:pt x="0" y="0"/>
                  </a:lnTo>
                  <a:lnTo>
                    <a:pt x="0" y="1990"/>
                  </a:lnTo>
                  <a:lnTo>
                    <a:pt x="651" y="1990"/>
                  </a:lnTo>
                  <a:lnTo>
                    <a:pt x="651" y="1295"/>
                  </a:lnTo>
                  <a:lnTo>
                    <a:pt x="748" y="1295"/>
                  </a:lnTo>
                  <a:cubicBezTo>
                    <a:pt x="825" y="1295"/>
                    <a:pt x="887" y="1298"/>
                    <a:pt x="934" y="1303"/>
                  </a:cubicBezTo>
                  <a:lnTo>
                    <a:pt x="942" y="1303"/>
                  </a:lnTo>
                  <a:cubicBezTo>
                    <a:pt x="992" y="1307"/>
                    <a:pt x="1036" y="1315"/>
                    <a:pt x="1076" y="1327"/>
                  </a:cubicBezTo>
                  <a:cubicBezTo>
                    <a:pt x="1151" y="1355"/>
                    <a:pt x="1191" y="1460"/>
                    <a:pt x="1201" y="1644"/>
                  </a:cubicBezTo>
                  <a:cubicBezTo>
                    <a:pt x="1208" y="1830"/>
                    <a:pt x="1221" y="1945"/>
                    <a:pt x="1233" y="1990"/>
                  </a:cubicBezTo>
                  <a:lnTo>
                    <a:pt x="1894" y="1990"/>
                  </a:lnTo>
                  <a:lnTo>
                    <a:pt x="1894" y="1933"/>
                  </a:lnTo>
                  <a:cubicBezTo>
                    <a:pt x="1866" y="1933"/>
                    <a:pt x="1849" y="1917"/>
                    <a:pt x="1839" y="1888"/>
                  </a:cubicBezTo>
                  <a:close/>
                </a:path>
              </a:pathLst>
            </a:custGeom>
            <a:solidFill>
              <a:srgbClr val="E303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515" name="Freeform 35">
              <a:extLst>
                <a:ext uri="{FF2B5EF4-FFF2-40B4-BE49-F238E27FC236}">
                  <a16:creationId xmlns:a16="http://schemas.microsoft.com/office/drawing/2014/main" id="{BE2386E6-8543-54B3-0C87-D8884F08BF22}"/>
                </a:ext>
              </a:extLst>
            </p:cNvPr>
            <p:cNvSpPr>
              <a:spLocks noEditPoints="1"/>
            </p:cNvSpPr>
            <p:nvPr/>
          </p:nvSpPr>
          <p:spPr bwMode="auto">
            <a:xfrm>
              <a:off x="10530336" y="666544"/>
              <a:ext cx="202981" cy="185119"/>
            </a:xfrm>
            <a:custGeom>
              <a:avLst/>
              <a:gdLst>
                <a:gd name="T0" fmla="*/ 1028 w 1683"/>
                <a:gd name="T1" fmla="*/ 899 h 1532"/>
                <a:gd name="T2" fmla="*/ 961 w 1683"/>
                <a:gd name="T3" fmla="*/ 1121 h 1532"/>
                <a:gd name="T4" fmla="*/ 812 w 1683"/>
                <a:gd name="T5" fmla="*/ 1203 h 1532"/>
                <a:gd name="T6" fmla="*/ 767 w 1683"/>
                <a:gd name="T7" fmla="*/ 1205 h 1532"/>
                <a:gd name="T8" fmla="*/ 642 w 1683"/>
                <a:gd name="T9" fmla="*/ 1175 h 1532"/>
                <a:gd name="T10" fmla="*/ 592 w 1683"/>
                <a:gd name="T11" fmla="*/ 1086 h 1532"/>
                <a:gd name="T12" fmla="*/ 750 w 1683"/>
                <a:gd name="T13" fmla="*/ 927 h 1532"/>
                <a:gd name="T14" fmla="*/ 812 w 1683"/>
                <a:gd name="T15" fmla="*/ 909 h 1532"/>
                <a:gd name="T16" fmla="*/ 1028 w 1683"/>
                <a:gd name="T17" fmla="*/ 847 h 1532"/>
                <a:gd name="T18" fmla="*/ 1028 w 1683"/>
                <a:gd name="T19" fmla="*/ 899 h 1532"/>
                <a:gd name="T20" fmla="*/ 1616 w 1683"/>
                <a:gd name="T21" fmla="*/ 1382 h 1532"/>
                <a:gd name="T22" fmla="*/ 1606 w 1683"/>
                <a:gd name="T23" fmla="*/ 1255 h 1532"/>
                <a:gd name="T24" fmla="*/ 1606 w 1683"/>
                <a:gd name="T25" fmla="*/ 548 h 1532"/>
                <a:gd name="T26" fmla="*/ 1479 w 1683"/>
                <a:gd name="T27" fmla="*/ 142 h 1532"/>
                <a:gd name="T28" fmla="*/ 916 w 1683"/>
                <a:gd name="T29" fmla="*/ 0 h 1532"/>
                <a:gd name="T30" fmla="*/ 812 w 1683"/>
                <a:gd name="T31" fmla="*/ 0 h 1532"/>
                <a:gd name="T32" fmla="*/ 246 w 1683"/>
                <a:gd name="T33" fmla="*/ 149 h 1532"/>
                <a:gd name="T34" fmla="*/ 87 w 1683"/>
                <a:gd name="T35" fmla="*/ 485 h 1532"/>
                <a:gd name="T36" fmla="*/ 642 w 1683"/>
                <a:gd name="T37" fmla="*/ 485 h 1532"/>
                <a:gd name="T38" fmla="*/ 702 w 1683"/>
                <a:gd name="T39" fmla="*/ 374 h 1532"/>
                <a:gd name="T40" fmla="*/ 812 w 1683"/>
                <a:gd name="T41" fmla="*/ 346 h 1532"/>
                <a:gd name="T42" fmla="*/ 846 w 1683"/>
                <a:gd name="T43" fmla="*/ 343 h 1532"/>
                <a:gd name="T44" fmla="*/ 983 w 1683"/>
                <a:gd name="T45" fmla="*/ 379 h 1532"/>
                <a:gd name="T46" fmla="*/ 1028 w 1683"/>
                <a:gd name="T47" fmla="*/ 463 h 1532"/>
                <a:gd name="T48" fmla="*/ 974 w 1683"/>
                <a:gd name="T49" fmla="*/ 553 h 1532"/>
                <a:gd name="T50" fmla="*/ 812 w 1683"/>
                <a:gd name="T51" fmla="*/ 588 h 1532"/>
                <a:gd name="T52" fmla="*/ 543 w 1683"/>
                <a:gd name="T53" fmla="*/ 631 h 1532"/>
                <a:gd name="T54" fmla="*/ 107 w 1683"/>
                <a:gd name="T55" fmla="*/ 797 h 1532"/>
                <a:gd name="T56" fmla="*/ 0 w 1683"/>
                <a:gd name="T57" fmla="*/ 1088 h 1532"/>
                <a:gd name="T58" fmla="*/ 177 w 1683"/>
                <a:gd name="T59" fmla="*/ 1445 h 1532"/>
                <a:gd name="T60" fmla="*/ 500 w 1683"/>
                <a:gd name="T61" fmla="*/ 1532 h 1532"/>
                <a:gd name="T62" fmla="*/ 809 w 1683"/>
                <a:gd name="T63" fmla="*/ 1487 h 1532"/>
                <a:gd name="T64" fmla="*/ 812 w 1683"/>
                <a:gd name="T65" fmla="*/ 1484 h 1532"/>
                <a:gd name="T66" fmla="*/ 1063 w 1683"/>
                <a:gd name="T67" fmla="*/ 1330 h 1532"/>
                <a:gd name="T68" fmla="*/ 1091 w 1683"/>
                <a:gd name="T69" fmla="*/ 1487 h 1532"/>
                <a:gd name="T70" fmla="*/ 1683 w 1683"/>
                <a:gd name="T71" fmla="*/ 1487 h 1532"/>
                <a:gd name="T72" fmla="*/ 1683 w 1683"/>
                <a:gd name="T73" fmla="*/ 1459 h 1532"/>
                <a:gd name="T74" fmla="*/ 1616 w 1683"/>
                <a:gd name="T75" fmla="*/ 1382 h 1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83" h="1532">
                  <a:moveTo>
                    <a:pt x="1028" y="899"/>
                  </a:moveTo>
                  <a:cubicBezTo>
                    <a:pt x="1028" y="989"/>
                    <a:pt x="1006" y="1063"/>
                    <a:pt x="961" y="1121"/>
                  </a:cubicBezTo>
                  <a:cubicBezTo>
                    <a:pt x="924" y="1168"/>
                    <a:pt x="874" y="1196"/>
                    <a:pt x="812" y="1203"/>
                  </a:cubicBezTo>
                  <a:cubicBezTo>
                    <a:pt x="797" y="1205"/>
                    <a:pt x="782" y="1205"/>
                    <a:pt x="767" y="1205"/>
                  </a:cubicBezTo>
                  <a:cubicBezTo>
                    <a:pt x="717" y="1205"/>
                    <a:pt x="675" y="1196"/>
                    <a:pt x="642" y="1175"/>
                  </a:cubicBezTo>
                  <a:cubicBezTo>
                    <a:pt x="610" y="1153"/>
                    <a:pt x="592" y="1123"/>
                    <a:pt x="592" y="1086"/>
                  </a:cubicBezTo>
                  <a:cubicBezTo>
                    <a:pt x="592" y="1011"/>
                    <a:pt x="645" y="959"/>
                    <a:pt x="750" y="927"/>
                  </a:cubicBezTo>
                  <a:cubicBezTo>
                    <a:pt x="767" y="922"/>
                    <a:pt x="787" y="916"/>
                    <a:pt x="812" y="909"/>
                  </a:cubicBezTo>
                  <a:cubicBezTo>
                    <a:pt x="867" y="894"/>
                    <a:pt x="939" y="874"/>
                    <a:pt x="1028" y="847"/>
                  </a:cubicBezTo>
                  <a:lnTo>
                    <a:pt x="1028" y="899"/>
                  </a:lnTo>
                  <a:close/>
                  <a:moveTo>
                    <a:pt x="1616" y="1382"/>
                  </a:moveTo>
                  <a:cubicBezTo>
                    <a:pt x="1609" y="1362"/>
                    <a:pt x="1606" y="1320"/>
                    <a:pt x="1606" y="1255"/>
                  </a:cubicBezTo>
                  <a:lnTo>
                    <a:pt x="1606" y="548"/>
                  </a:lnTo>
                  <a:cubicBezTo>
                    <a:pt x="1606" y="359"/>
                    <a:pt x="1564" y="222"/>
                    <a:pt x="1479" y="142"/>
                  </a:cubicBezTo>
                  <a:cubicBezTo>
                    <a:pt x="1377" y="47"/>
                    <a:pt x="1190" y="0"/>
                    <a:pt x="916" y="0"/>
                  </a:cubicBezTo>
                  <a:lnTo>
                    <a:pt x="812" y="0"/>
                  </a:lnTo>
                  <a:cubicBezTo>
                    <a:pt x="555" y="12"/>
                    <a:pt x="368" y="60"/>
                    <a:pt x="246" y="149"/>
                  </a:cubicBezTo>
                  <a:cubicBezTo>
                    <a:pt x="142" y="227"/>
                    <a:pt x="87" y="339"/>
                    <a:pt x="87" y="485"/>
                  </a:cubicBezTo>
                  <a:lnTo>
                    <a:pt x="642" y="485"/>
                  </a:lnTo>
                  <a:cubicBezTo>
                    <a:pt x="647" y="433"/>
                    <a:pt x="667" y="396"/>
                    <a:pt x="702" y="374"/>
                  </a:cubicBezTo>
                  <a:cubicBezTo>
                    <a:pt x="730" y="359"/>
                    <a:pt x="765" y="349"/>
                    <a:pt x="812" y="346"/>
                  </a:cubicBezTo>
                  <a:cubicBezTo>
                    <a:pt x="822" y="343"/>
                    <a:pt x="834" y="343"/>
                    <a:pt x="846" y="343"/>
                  </a:cubicBezTo>
                  <a:cubicBezTo>
                    <a:pt x="907" y="343"/>
                    <a:pt x="951" y="356"/>
                    <a:pt x="983" y="379"/>
                  </a:cubicBezTo>
                  <a:cubicBezTo>
                    <a:pt x="1013" y="401"/>
                    <a:pt x="1028" y="431"/>
                    <a:pt x="1028" y="463"/>
                  </a:cubicBezTo>
                  <a:cubicBezTo>
                    <a:pt x="1028" y="508"/>
                    <a:pt x="1011" y="538"/>
                    <a:pt x="974" y="553"/>
                  </a:cubicBezTo>
                  <a:cubicBezTo>
                    <a:pt x="951" y="561"/>
                    <a:pt x="899" y="570"/>
                    <a:pt x="812" y="588"/>
                  </a:cubicBezTo>
                  <a:cubicBezTo>
                    <a:pt x="742" y="598"/>
                    <a:pt x="653" y="613"/>
                    <a:pt x="543" y="631"/>
                  </a:cubicBezTo>
                  <a:cubicBezTo>
                    <a:pt x="336" y="660"/>
                    <a:pt x="192" y="718"/>
                    <a:pt x="107" y="797"/>
                  </a:cubicBezTo>
                  <a:cubicBezTo>
                    <a:pt x="34" y="869"/>
                    <a:pt x="0" y="966"/>
                    <a:pt x="0" y="1088"/>
                  </a:cubicBezTo>
                  <a:cubicBezTo>
                    <a:pt x="0" y="1245"/>
                    <a:pt x="57" y="1365"/>
                    <a:pt x="177" y="1445"/>
                  </a:cubicBezTo>
                  <a:cubicBezTo>
                    <a:pt x="264" y="1501"/>
                    <a:pt x="374" y="1532"/>
                    <a:pt x="500" y="1532"/>
                  </a:cubicBezTo>
                  <a:cubicBezTo>
                    <a:pt x="613" y="1532"/>
                    <a:pt x="717" y="1517"/>
                    <a:pt x="809" y="1487"/>
                  </a:cubicBezTo>
                  <a:lnTo>
                    <a:pt x="812" y="1484"/>
                  </a:lnTo>
                  <a:cubicBezTo>
                    <a:pt x="901" y="1454"/>
                    <a:pt x="986" y="1402"/>
                    <a:pt x="1063" y="1330"/>
                  </a:cubicBezTo>
                  <a:lnTo>
                    <a:pt x="1091" y="1487"/>
                  </a:lnTo>
                  <a:lnTo>
                    <a:pt x="1683" y="1487"/>
                  </a:lnTo>
                  <a:lnTo>
                    <a:pt x="1683" y="1459"/>
                  </a:lnTo>
                  <a:cubicBezTo>
                    <a:pt x="1646" y="1430"/>
                    <a:pt x="1623" y="1402"/>
                    <a:pt x="1616" y="1382"/>
                  </a:cubicBezTo>
                  <a:close/>
                </a:path>
              </a:pathLst>
            </a:custGeom>
            <a:solidFill>
              <a:srgbClr val="E303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516" name="Freeform 36">
              <a:extLst>
                <a:ext uri="{FF2B5EF4-FFF2-40B4-BE49-F238E27FC236}">
                  <a16:creationId xmlns:a16="http://schemas.microsoft.com/office/drawing/2014/main" id="{9364BA01-8030-236C-A930-618F6A5093F4}"/>
                </a:ext>
              </a:extLst>
            </p:cNvPr>
            <p:cNvSpPr>
              <a:spLocks noEditPoints="1"/>
            </p:cNvSpPr>
            <p:nvPr/>
          </p:nvSpPr>
          <p:spPr bwMode="auto">
            <a:xfrm>
              <a:off x="10760111" y="606462"/>
              <a:ext cx="195674" cy="245201"/>
            </a:xfrm>
            <a:custGeom>
              <a:avLst/>
              <a:gdLst>
                <a:gd name="T0" fmla="*/ 994 w 1619"/>
                <a:gd name="T1" fmla="*/ 1514 h 2035"/>
                <a:gd name="T2" fmla="*/ 805 w 1619"/>
                <a:gd name="T3" fmla="*/ 1619 h 2035"/>
                <a:gd name="T4" fmla="*/ 608 w 1619"/>
                <a:gd name="T5" fmla="*/ 1495 h 2035"/>
                <a:gd name="T6" fmla="*/ 563 w 1619"/>
                <a:gd name="T7" fmla="*/ 1273 h 2035"/>
                <a:gd name="T8" fmla="*/ 618 w 1619"/>
                <a:gd name="T9" fmla="*/ 1048 h 2035"/>
                <a:gd name="T10" fmla="*/ 805 w 1619"/>
                <a:gd name="T11" fmla="*/ 944 h 2035"/>
                <a:gd name="T12" fmla="*/ 810 w 1619"/>
                <a:gd name="T13" fmla="*/ 944 h 2035"/>
                <a:gd name="T14" fmla="*/ 996 w 1619"/>
                <a:gd name="T15" fmla="*/ 1053 h 2035"/>
                <a:gd name="T16" fmla="*/ 1048 w 1619"/>
                <a:gd name="T17" fmla="*/ 1278 h 2035"/>
                <a:gd name="T18" fmla="*/ 994 w 1619"/>
                <a:gd name="T19" fmla="*/ 1514 h 2035"/>
                <a:gd name="T20" fmla="*/ 1420 w 1619"/>
                <a:gd name="T21" fmla="*/ 689 h 2035"/>
                <a:gd name="T22" fmla="*/ 994 w 1619"/>
                <a:gd name="T23" fmla="*/ 503 h 2035"/>
                <a:gd name="T24" fmla="*/ 805 w 1619"/>
                <a:gd name="T25" fmla="*/ 528 h 2035"/>
                <a:gd name="T26" fmla="*/ 760 w 1619"/>
                <a:gd name="T27" fmla="*/ 543 h 2035"/>
                <a:gd name="T28" fmla="*/ 573 w 1619"/>
                <a:gd name="T29" fmla="*/ 689 h 2035"/>
                <a:gd name="T30" fmla="*/ 573 w 1619"/>
                <a:gd name="T31" fmla="*/ 0 h 2035"/>
                <a:gd name="T32" fmla="*/ 0 w 1619"/>
                <a:gd name="T33" fmla="*/ 0 h 2035"/>
                <a:gd name="T34" fmla="*/ 0 w 1619"/>
                <a:gd name="T35" fmla="*/ 1990 h 2035"/>
                <a:gd name="T36" fmla="*/ 514 w 1619"/>
                <a:gd name="T37" fmla="*/ 1990 h 2035"/>
                <a:gd name="T38" fmla="*/ 514 w 1619"/>
                <a:gd name="T39" fmla="*/ 1785 h 2035"/>
                <a:gd name="T40" fmla="*/ 524 w 1619"/>
                <a:gd name="T41" fmla="*/ 1785 h 2035"/>
                <a:gd name="T42" fmla="*/ 703 w 1619"/>
                <a:gd name="T43" fmla="*/ 1975 h 2035"/>
                <a:gd name="T44" fmla="*/ 805 w 1619"/>
                <a:gd name="T45" fmla="*/ 2015 h 2035"/>
                <a:gd name="T46" fmla="*/ 959 w 1619"/>
                <a:gd name="T47" fmla="*/ 2035 h 2035"/>
                <a:gd name="T48" fmla="*/ 1405 w 1619"/>
                <a:gd name="T49" fmla="*/ 1880 h 2035"/>
                <a:gd name="T50" fmla="*/ 1619 w 1619"/>
                <a:gd name="T51" fmla="*/ 1250 h 2035"/>
                <a:gd name="T52" fmla="*/ 1420 w 1619"/>
                <a:gd name="T53" fmla="*/ 689 h 2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19" h="2035">
                  <a:moveTo>
                    <a:pt x="994" y="1514"/>
                  </a:moveTo>
                  <a:cubicBezTo>
                    <a:pt x="952" y="1584"/>
                    <a:pt x="887" y="1619"/>
                    <a:pt x="805" y="1619"/>
                  </a:cubicBezTo>
                  <a:cubicBezTo>
                    <a:pt x="718" y="1619"/>
                    <a:pt x="650" y="1576"/>
                    <a:pt x="608" y="1495"/>
                  </a:cubicBezTo>
                  <a:cubicBezTo>
                    <a:pt x="578" y="1432"/>
                    <a:pt x="563" y="1360"/>
                    <a:pt x="563" y="1273"/>
                  </a:cubicBezTo>
                  <a:cubicBezTo>
                    <a:pt x="563" y="1183"/>
                    <a:pt x="581" y="1108"/>
                    <a:pt x="618" y="1048"/>
                  </a:cubicBezTo>
                  <a:cubicBezTo>
                    <a:pt x="660" y="981"/>
                    <a:pt x="723" y="946"/>
                    <a:pt x="805" y="944"/>
                  </a:cubicBezTo>
                  <a:lnTo>
                    <a:pt x="810" y="944"/>
                  </a:lnTo>
                  <a:cubicBezTo>
                    <a:pt x="892" y="944"/>
                    <a:pt x="955" y="981"/>
                    <a:pt x="996" y="1053"/>
                  </a:cubicBezTo>
                  <a:cubicBezTo>
                    <a:pt x="1031" y="1116"/>
                    <a:pt x="1048" y="1191"/>
                    <a:pt x="1048" y="1278"/>
                  </a:cubicBezTo>
                  <a:cubicBezTo>
                    <a:pt x="1048" y="1375"/>
                    <a:pt x="1029" y="1452"/>
                    <a:pt x="994" y="1514"/>
                  </a:cubicBezTo>
                  <a:close/>
                  <a:moveTo>
                    <a:pt x="1420" y="689"/>
                  </a:moveTo>
                  <a:cubicBezTo>
                    <a:pt x="1300" y="565"/>
                    <a:pt x="1158" y="503"/>
                    <a:pt x="994" y="503"/>
                  </a:cubicBezTo>
                  <a:cubicBezTo>
                    <a:pt x="922" y="503"/>
                    <a:pt x="860" y="510"/>
                    <a:pt x="805" y="528"/>
                  </a:cubicBezTo>
                  <a:cubicBezTo>
                    <a:pt x="789" y="533"/>
                    <a:pt x="775" y="538"/>
                    <a:pt x="760" y="543"/>
                  </a:cubicBezTo>
                  <a:cubicBezTo>
                    <a:pt x="698" y="570"/>
                    <a:pt x="636" y="620"/>
                    <a:pt x="573" y="689"/>
                  </a:cubicBezTo>
                  <a:lnTo>
                    <a:pt x="573" y="0"/>
                  </a:lnTo>
                  <a:lnTo>
                    <a:pt x="0" y="0"/>
                  </a:lnTo>
                  <a:lnTo>
                    <a:pt x="0" y="1990"/>
                  </a:lnTo>
                  <a:lnTo>
                    <a:pt x="514" y="1990"/>
                  </a:lnTo>
                  <a:lnTo>
                    <a:pt x="514" y="1785"/>
                  </a:lnTo>
                  <a:lnTo>
                    <a:pt x="524" y="1785"/>
                  </a:lnTo>
                  <a:cubicBezTo>
                    <a:pt x="569" y="1870"/>
                    <a:pt x="628" y="1935"/>
                    <a:pt x="703" y="1975"/>
                  </a:cubicBezTo>
                  <a:cubicBezTo>
                    <a:pt x="735" y="1992"/>
                    <a:pt x="770" y="2004"/>
                    <a:pt x="805" y="2015"/>
                  </a:cubicBezTo>
                  <a:cubicBezTo>
                    <a:pt x="855" y="2027"/>
                    <a:pt x="904" y="2035"/>
                    <a:pt x="959" y="2035"/>
                  </a:cubicBezTo>
                  <a:cubicBezTo>
                    <a:pt x="1143" y="2035"/>
                    <a:pt x="1293" y="1982"/>
                    <a:pt x="1405" y="1880"/>
                  </a:cubicBezTo>
                  <a:cubicBezTo>
                    <a:pt x="1547" y="1748"/>
                    <a:pt x="1619" y="1539"/>
                    <a:pt x="1619" y="1250"/>
                  </a:cubicBezTo>
                  <a:cubicBezTo>
                    <a:pt x="1619" y="1016"/>
                    <a:pt x="1555" y="829"/>
                    <a:pt x="1420" y="689"/>
                  </a:cubicBezTo>
                  <a:close/>
                </a:path>
              </a:pathLst>
            </a:custGeom>
            <a:solidFill>
              <a:srgbClr val="E303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517" name="Freeform 37">
              <a:extLst>
                <a:ext uri="{FF2B5EF4-FFF2-40B4-BE49-F238E27FC236}">
                  <a16:creationId xmlns:a16="http://schemas.microsoft.com/office/drawing/2014/main" id="{F796A6EE-CE6A-F223-B9AF-38DEE943F320}"/>
                </a:ext>
              </a:extLst>
            </p:cNvPr>
            <p:cNvSpPr>
              <a:spLocks noEditPoints="1"/>
            </p:cNvSpPr>
            <p:nvPr/>
          </p:nvSpPr>
          <p:spPr bwMode="auto">
            <a:xfrm>
              <a:off x="10976894" y="666544"/>
              <a:ext cx="201357" cy="185119"/>
            </a:xfrm>
            <a:custGeom>
              <a:avLst/>
              <a:gdLst>
                <a:gd name="T0" fmla="*/ 835 w 1673"/>
                <a:gd name="T1" fmla="*/ 349 h 1532"/>
                <a:gd name="T2" fmla="*/ 842 w 1673"/>
                <a:gd name="T3" fmla="*/ 349 h 1532"/>
                <a:gd name="T4" fmla="*/ 1022 w 1673"/>
                <a:gd name="T5" fmla="*/ 419 h 1532"/>
                <a:gd name="T6" fmla="*/ 1101 w 1673"/>
                <a:gd name="T7" fmla="*/ 598 h 1532"/>
                <a:gd name="T8" fmla="*/ 835 w 1673"/>
                <a:gd name="T9" fmla="*/ 598 h 1532"/>
                <a:gd name="T10" fmla="*/ 571 w 1673"/>
                <a:gd name="T11" fmla="*/ 598 h 1532"/>
                <a:gd name="T12" fmla="*/ 835 w 1673"/>
                <a:gd name="T13" fmla="*/ 349 h 1532"/>
                <a:gd name="T14" fmla="*/ 857 w 1673"/>
                <a:gd name="T15" fmla="*/ 1181 h 1532"/>
                <a:gd name="T16" fmla="*/ 835 w 1673"/>
                <a:gd name="T17" fmla="*/ 1181 h 1532"/>
                <a:gd name="T18" fmla="*/ 660 w 1673"/>
                <a:gd name="T19" fmla="*/ 1108 h 1532"/>
                <a:gd name="T20" fmla="*/ 571 w 1673"/>
                <a:gd name="T21" fmla="*/ 894 h 1532"/>
                <a:gd name="T22" fmla="*/ 835 w 1673"/>
                <a:gd name="T23" fmla="*/ 894 h 1532"/>
                <a:gd name="T24" fmla="*/ 1673 w 1673"/>
                <a:gd name="T25" fmla="*/ 894 h 1532"/>
                <a:gd name="T26" fmla="*/ 1488 w 1673"/>
                <a:gd name="T27" fmla="*/ 296 h 1532"/>
                <a:gd name="T28" fmla="*/ 835 w 1673"/>
                <a:gd name="T29" fmla="*/ 0 h 1532"/>
                <a:gd name="T30" fmla="*/ 820 w 1673"/>
                <a:gd name="T31" fmla="*/ 0 h 1532"/>
                <a:gd name="T32" fmla="*/ 202 w 1673"/>
                <a:gd name="T33" fmla="*/ 242 h 1532"/>
                <a:gd name="T34" fmla="*/ 0 w 1673"/>
                <a:gd name="T35" fmla="*/ 775 h 1532"/>
                <a:gd name="T36" fmla="*/ 224 w 1673"/>
                <a:gd name="T37" fmla="*/ 1325 h 1532"/>
                <a:gd name="T38" fmla="*/ 825 w 1673"/>
                <a:gd name="T39" fmla="*/ 1532 h 1532"/>
                <a:gd name="T40" fmla="*/ 835 w 1673"/>
                <a:gd name="T41" fmla="*/ 1532 h 1532"/>
                <a:gd name="T42" fmla="*/ 1400 w 1673"/>
                <a:gd name="T43" fmla="*/ 1377 h 1532"/>
                <a:gd name="T44" fmla="*/ 1624 w 1673"/>
                <a:gd name="T45" fmla="*/ 1051 h 1532"/>
                <a:gd name="T46" fmla="*/ 1074 w 1673"/>
                <a:gd name="T47" fmla="*/ 1051 h 1532"/>
                <a:gd name="T48" fmla="*/ 857 w 1673"/>
                <a:gd name="T49" fmla="*/ 1181 h 1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73" h="1532">
                  <a:moveTo>
                    <a:pt x="835" y="349"/>
                  </a:moveTo>
                  <a:lnTo>
                    <a:pt x="842" y="349"/>
                  </a:lnTo>
                  <a:cubicBezTo>
                    <a:pt x="909" y="349"/>
                    <a:pt x="969" y="374"/>
                    <a:pt x="1022" y="419"/>
                  </a:cubicBezTo>
                  <a:cubicBezTo>
                    <a:pt x="1074" y="465"/>
                    <a:pt x="1101" y="526"/>
                    <a:pt x="1101" y="598"/>
                  </a:cubicBezTo>
                  <a:lnTo>
                    <a:pt x="835" y="598"/>
                  </a:lnTo>
                  <a:lnTo>
                    <a:pt x="571" y="598"/>
                  </a:lnTo>
                  <a:cubicBezTo>
                    <a:pt x="571" y="433"/>
                    <a:pt x="658" y="351"/>
                    <a:pt x="835" y="349"/>
                  </a:cubicBezTo>
                  <a:close/>
                  <a:moveTo>
                    <a:pt x="857" y="1181"/>
                  </a:moveTo>
                  <a:lnTo>
                    <a:pt x="835" y="1181"/>
                  </a:lnTo>
                  <a:cubicBezTo>
                    <a:pt x="767" y="1175"/>
                    <a:pt x="710" y="1153"/>
                    <a:pt x="660" y="1108"/>
                  </a:cubicBezTo>
                  <a:cubicBezTo>
                    <a:pt x="600" y="1056"/>
                    <a:pt x="571" y="984"/>
                    <a:pt x="571" y="894"/>
                  </a:cubicBezTo>
                  <a:lnTo>
                    <a:pt x="835" y="894"/>
                  </a:lnTo>
                  <a:lnTo>
                    <a:pt x="1673" y="894"/>
                  </a:lnTo>
                  <a:cubicBezTo>
                    <a:pt x="1673" y="658"/>
                    <a:pt x="1612" y="458"/>
                    <a:pt x="1488" y="296"/>
                  </a:cubicBezTo>
                  <a:cubicBezTo>
                    <a:pt x="1341" y="102"/>
                    <a:pt x="1121" y="2"/>
                    <a:pt x="835" y="0"/>
                  </a:cubicBezTo>
                  <a:lnTo>
                    <a:pt x="820" y="0"/>
                  </a:lnTo>
                  <a:cubicBezTo>
                    <a:pt x="558" y="0"/>
                    <a:pt x="352" y="80"/>
                    <a:pt x="202" y="242"/>
                  </a:cubicBezTo>
                  <a:cubicBezTo>
                    <a:pt x="68" y="386"/>
                    <a:pt x="0" y="563"/>
                    <a:pt x="0" y="775"/>
                  </a:cubicBezTo>
                  <a:cubicBezTo>
                    <a:pt x="0" y="1003"/>
                    <a:pt x="76" y="1188"/>
                    <a:pt x="224" y="1325"/>
                  </a:cubicBezTo>
                  <a:cubicBezTo>
                    <a:pt x="371" y="1462"/>
                    <a:pt x="573" y="1532"/>
                    <a:pt x="825" y="1532"/>
                  </a:cubicBezTo>
                  <a:lnTo>
                    <a:pt x="835" y="1532"/>
                  </a:lnTo>
                  <a:cubicBezTo>
                    <a:pt x="1069" y="1532"/>
                    <a:pt x="1258" y="1479"/>
                    <a:pt x="1400" y="1377"/>
                  </a:cubicBezTo>
                  <a:cubicBezTo>
                    <a:pt x="1517" y="1293"/>
                    <a:pt x="1591" y="1183"/>
                    <a:pt x="1624" y="1051"/>
                  </a:cubicBezTo>
                  <a:lnTo>
                    <a:pt x="1074" y="1051"/>
                  </a:lnTo>
                  <a:cubicBezTo>
                    <a:pt x="1032" y="1138"/>
                    <a:pt x="959" y="1181"/>
                    <a:pt x="857" y="1181"/>
                  </a:cubicBezTo>
                  <a:close/>
                </a:path>
              </a:pathLst>
            </a:custGeom>
            <a:solidFill>
              <a:srgbClr val="E303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518" name="Freeform 38">
              <a:extLst>
                <a:ext uri="{FF2B5EF4-FFF2-40B4-BE49-F238E27FC236}">
                  <a16:creationId xmlns:a16="http://schemas.microsoft.com/office/drawing/2014/main" id="{DEE2283F-D33C-BDFB-8040-6A11A65BB3C3}"/>
                </a:ext>
              </a:extLst>
            </p:cNvPr>
            <p:cNvSpPr>
              <a:spLocks/>
            </p:cNvSpPr>
            <p:nvPr/>
          </p:nvSpPr>
          <p:spPr bwMode="auto">
            <a:xfrm>
              <a:off x="11205044" y="666544"/>
              <a:ext cx="189990" cy="179435"/>
            </a:xfrm>
            <a:custGeom>
              <a:avLst/>
              <a:gdLst>
                <a:gd name="T0" fmla="*/ 0 w 1577"/>
                <a:gd name="T1" fmla="*/ 38 h 1487"/>
                <a:gd name="T2" fmla="*/ 524 w 1577"/>
                <a:gd name="T3" fmla="*/ 38 h 1487"/>
                <a:gd name="T4" fmla="*/ 524 w 1577"/>
                <a:gd name="T5" fmla="*/ 269 h 1487"/>
                <a:gd name="T6" fmla="*/ 747 w 1577"/>
                <a:gd name="T7" fmla="*/ 62 h 1487"/>
                <a:gd name="T8" fmla="*/ 1016 w 1577"/>
                <a:gd name="T9" fmla="*/ 0 h 1487"/>
                <a:gd name="T10" fmla="*/ 1407 w 1577"/>
                <a:gd name="T11" fmla="*/ 132 h 1487"/>
                <a:gd name="T12" fmla="*/ 1577 w 1577"/>
                <a:gd name="T13" fmla="*/ 615 h 1487"/>
                <a:gd name="T14" fmla="*/ 1577 w 1577"/>
                <a:gd name="T15" fmla="*/ 1487 h 1487"/>
                <a:gd name="T16" fmla="*/ 999 w 1577"/>
                <a:gd name="T17" fmla="*/ 1487 h 1487"/>
                <a:gd name="T18" fmla="*/ 999 w 1577"/>
                <a:gd name="T19" fmla="*/ 718 h 1487"/>
                <a:gd name="T20" fmla="*/ 954 w 1577"/>
                <a:gd name="T21" fmla="*/ 518 h 1487"/>
                <a:gd name="T22" fmla="*/ 800 w 1577"/>
                <a:gd name="T23" fmla="*/ 454 h 1487"/>
                <a:gd name="T24" fmla="*/ 635 w 1577"/>
                <a:gd name="T25" fmla="*/ 508 h 1487"/>
                <a:gd name="T26" fmla="*/ 573 w 1577"/>
                <a:gd name="T27" fmla="*/ 747 h 1487"/>
                <a:gd name="T28" fmla="*/ 573 w 1577"/>
                <a:gd name="T29" fmla="*/ 1487 h 1487"/>
                <a:gd name="T30" fmla="*/ 0 w 1577"/>
                <a:gd name="T31" fmla="*/ 1487 h 1487"/>
                <a:gd name="T32" fmla="*/ 0 w 1577"/>
                <a:gd name="T33" fmla="*/ 38 h 1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7" h="1487">
                  <a:moveTo>
                    <a:pt x="0" y="38"/>
                  </a:moveTo>
                  <a:lnTo>
                    <a:pt x="524" y="38"/>
                  </a:lnTo>
                  <a:lnTo>
                    <a:pt x="524" y="269"/>
                  </a:lnTo>
                  <a:cubicBezTo>
                    <a:pt x="592" y="172"/>
                    <a:pt x="667" y="102"/>
                    <a:pt x="747" y="62"/>
                  </a:cubicBezTo>
                  <a:cubicBezTo>
                    <a:pt x="829" y="20"/>
                    <a:pt x="917" y="0"/>
                    <a:pt x="1016" y="0"/>
                  </a:cubicBezTo>
                  <a:cubicBezTo>
                    <a:pt x="1183" y="0"/>
                    <a:pt x="1313" y="43"/>
                    <a:pt x="1407" y="132"/>
                  </a:cubicBezTo>
                  <a:cubicBezTo>
                    <a:pt x="1519" y="237"/>
                    <a:pt x="1577" y="398"/>
                    <a:pt x="1577" y="615"/>
                  </a:cubicBezTo>
                  <a:lnTo>
                    <a:pt x="1577" y="1487"/>
                  </a:lnTo>
                  <a:lnTo>
                    <a:pt x="999" y="1487"/>
                  </a:lnTo>
                  <a:lnTo>
                    <a:pt x="999" y="718"/>
                  </a:lnTo>
                  <a:cubicBezTo>
                    <a:pt x="999" y="628"/>
                    <a:pt x="984" y="561"/>
                    <a:pt x="954" y="518"/>
                  </a:cubicBezTo>
                  <a:cubicBezTo>
                    <a:pt x="922" y="473"/>
                    <a:pt x="872" y="454"/>
                    <a:pt x="800" y="454"/>
                  </a:cubicBezTo>
                  <a:cubicBezTo>
                    <a:pt x="725" y="454"/>
                    <a:pt x="670" y="471"/>
                    <a:pt x="635" y="508"/>
                  </a:cubicBezTo>
                  <a:cubicBezTo>
                    <a:pt x="596" y="553"/>
                    <a:pt x="573" y="635"/>
                    <a:pt x="573" y="747"/>
                  </a:cubicBezTo>
                  <a:lnTo>
                    <a:pt x="573" y="1487"/>
                  </a:lnTo>
                  <a:lnTo>
                    <a:pt x="0" y="1487"/>
                  </a:lnTo>
                  <a:lnTo>
                    <a:pt x="0" y="38"/>
                  </a:lnTo>
                  <a:close/>
                </a:path>
              </a:pathLst>
            </a:custGeom>
            <a:solidFill>
              <a:srgbClr val="E303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grpSp>
      <p:cxnSp>
        <p:nvCxnSpPr>
          <p:cNvPr id="534" name="Łącznik prosty ze strzałką 533">
            <a:extLst>
              <a:ext uri="{FF2B5EF4-FFF2-40B4-BE49-F238E27FC236}">
                <a16:creationId xmlns:a16="http://schemas.microsoft.com/office/drawing/2014/main" id="{C14189EB-641C-B81E-1E8A-33D201E4D3D4}"/>
              </a:ext>
            </a:extLst>
          </p:cNvPr>
          <p:cNvCxnSpPr/>
          <p:nvPr/>
        </p:nvCxnSpPr>
        <p:spPr>
          <a:xfrm>
            <a:off x="9092252" y="3101045"/>
            <a:ext cx="556587" cy="866462"/>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19" name="pole tekstowe 518">
            <a:extLst>
              <a:ext uri="{FF2B5EF4-FFF2-40B4-BE49-F238E27FC236}">
                <a16:creationId xmlns:a16="http://schemas.microsoft.com/office/drawing/2014/main" id="{9E3D97CD-844F-11C2-7EAA-B6F556FD3AB6}"/>
              </a:ext>
            </a:extLst>
          </p:cNvPr>
          <p:cNvSpPr txBox="1"/>
          <p:nvPr/>
        </p:nvSpPr>
        <p:spPr>
          <a:xfrm>
            <a:off x="-2322" y="1691591"/>
            <a:ext cx="6130834" cy="450123"/>
          </a:xfrm>
          <a:prstGeom prst="rect">
            <a:avLst/>
          </a:prstGeom>
          <a:noFill/>
        </p:spPr>
        <p:txBody>
          <a:bodyPr wrap="square">
            <a:spAutoFit/>
          </a:bodyPr>
          <a:lstStyle/>
          <a:p>
            <a:pPr marL="342900" defTabSz="914400">
              <a:lnSpc>
                <a:spcPct val="150000"/>
              </a:lnSpc>
              <a:spcBef>
                <a:spcPts val="0"/>
              </a:spcBef>
              <a:spcAft>
                <a:spcPts val="0"/>
              </a:spcAft>
              <a:buClr>
                <a:srgbClr val="E30311"/>
              </a:buClr>
              <a:buSzTx/>
            </a:pPr>
            <a:r>
              <a:rPr lang="pl-PL" b="1"/>
              <a:t>Monitorowanie dotyczy:</a:t>
            </a:r>
          </a:p>
        </p:txBody>
      </p:sp>
      <p:sp>
        <p:nvSpPr>
          <p:cNvPr id="524" name="pole tekstowe 523">
            <a:extLst>
              <a:ext uri="{FF2B5EF4-FFF2-40B4-BE49-F238E27FC236}">
                <a16:creationId xmlns:a16="http://schemas.microsoft.com/office/drawing/2014/main" id="{1126F483-4B8D-6ED3-9DFE-31AEA5F42ECD}"/>
              </a:ext>
            </a:extLst>
          </p:cNvPr>
          <p:cNvSpPr txBox="1"/>
          <p:nvPr/>
        </p:nvSpPr>
        <p:spPr>
          <a:xfrm>
            <a:off x="161364" y="2431798"/>
            <a:ext cx="7561859" cy="2400657"/>
          </a:xfrm>
          <a:prstGeom prst="rect">
            <a:avLst/>
          </a:prstGeom>
          <a:noFill/>
        </p:spPr>
        <p:txBody>
          <a:bodyPr wrap="square">
            <a:spAutoFit/>
          </a:bodyPr>
          <a:lstStyle/>
          <a:p>
            <a:pPr marL="285750" indent="-285750">
              <a:buFont typeface="Arial" panose="020B0604020202020204" pitchFamily="34" charset="0"/>
              <a:buChar char="•"/>
            </a:pPr>
            <a:r>
              <a:rPr lang="pl-PL" sz="1600" dirty="0"/>
              <a:t>Przewozów na terenie Rumunii</a:t>
            </a:r>
          </a:p>
          <a:p>
            <a:pPr marL="285750" indent="-285750">
              <a:buFont typeface="Arial" panose="020B0604020202020204" pitchFamily="34" charset="0"/>
              <a:buChar char="•"/>
            </a:pPr>
            <a:r>
              <a:rPr lang="pl-PL" sz="1600" dirty="0"/>
              <a:t>Przewozów kończących się na terenie Rumunii-EXPORT z PL</a:t>
            </a:r>
          </a:p>
          <a:p>
            <a:pPr marL="285750" indent="-285750">
              <a:buFont typeface="Arial" panose="020B0604020202020204" pitchFamily="34" charset="0"/>
              <a:buChar char="•"/>
            </a:pPr>
            <a:r>
              <a:rPr lang="pl-PL" sz="1600" dirty="0"/>
              <a:t>Przewozów rozpoczynających się na terenie Rumunii- IMPORT do PL</a:t>
            </a:r>
          </a:p>
          <a:p>
            <a:pPr marL="285750" indent="-285750">
              <a:buFont typeface="Arial" panose="020B0604020202020204" pitchFamily="34" charset="0"/>
              <a:buChar char="•"/>
            </a:pPr>
            <a:r>
              <a:rPr lang="pl-PL" sz="1600" dirty="0"/>
              <a:t>Zwrotów –jeśli ważny jest kod UIT nie ma potrzeby uzyskiwania nowego numeru; jeśli jest zwrot częściowy, lub po dostawie-za każdym razem trzeba uzyskać nowy kod UIT</a:t>
            </a:r>
          </a:p>
          <a:p>
            <a:endParaRPr lang="pl-PL" sz="1800" dirty="0"/>
          </a:p>
          <a:p>
            <a:endParaRPr lang="pl-PL" sz="1800" dirty="0"/>
          </a:p>
          <a:p>
            <a:endParaRPr lang="pl-PL" sz="1800" dirty="0"/>
          </a:p>
        </p:txBody>
      </p:sp>
      <p:sp>
        <p:nvSpPr>
          <p:cNvPr id="3" name="pole tekstowe 2">
            <a:extLst>
              <a:ext uri="{FF2B5EF4-FFF2-40B4-BE49-F238E27FC236}">
                <a16:creationId xmlns:a16="http://schemas.microsoft.com/office/drawing/2014/main" id="{714EAE72-3481-6F57-052A-BB248F397F54}"/>
              </a:ext>
            </a:extLst>
          </p:cNvPr>
          <p:cNvSpPr txBox="1"/>
          <p:nvPr/>
        </p:nvSpPr>
        <p:spPr>
          <a:xfrm>
            <a:off x="332971" y="4661110"/>
            <a:ext cx="7365442" cy="861774"/>
          </a:xfrm>
          <a:prstGeom prst="rect">
            <a:avLst/>
          </a:prstGeom>
          <a:noFill/>
        </p:spPr>
        <p:txBody>
          <a:bodyPr wrap="square" rtlCol="0">
            <a:spAutoFit/>
          </a:bodyPr>
          <a:lstStyle/>
          <a:p>
            <a:r>
              <a:rPr lang="pl-PL" b="1" dirty="0"/>
              <a:t>Wyjątek:</a:t>
            </a:r>
          </a:p>
          <a:p>
            <a:r>
              <a:rPr lang="pl-PL" sz="1600" dirty="0"/>
              <a:t>TRANZYT-jeśli przesyłka tylko przejeżdża tylko przez Rumunię bez przeładunku lub składowania towaru na magazynie w Rumunii nr kodu UIT nie jest wymagany.</a:t>
            </a:r>
          </a:p>
        </p:txBody>
      </p:sp>
    </p:spTree>
    <p:extLst>
      <p:ext uri="{BB962C8B-B14F-4D97-AF65-F5344CB8AC3E}">
        <p14:creationId xmlns:p14="http://schemas.microsoft.com/office/powerpoint/2010/main" val="3701018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a:extLst>
              <a:ext uri="{FF2B5EF4-FFF2-40B4-BE49-F238E27FC236}">
                <a16:creationId xmlns:a16="http://schemas.microsoft.com/office/drawing/2014/main" id="{6D4155D6-D13F-2156-700C-2754F98BB535}"/>
              </a:ext>
            </a:extLst>
          </p:cNvPr>
          <p:cNvSpPr>
            <a:spLocks noGrp="1"/>
          </p:cNvSpPr>
          <p:nvPr>
            <p:ph type="sldNum" sz="quarter" idx="11"/>
          </p:nvPr>
        </p:nvSpPr>
        <p:spPr/>
        <p:txBody>
          <a:bodyPr/>
          <a:lstStyle/>
          <a:p>
            <a:fld id="{34F44958-1879-4153-BDB9-FB5727E586C4}" type="slidenum">
              <a:rPr lang="pl-PL" smtClean="0"/>
              <a:pPr/>
              <a:t>4</a:t>
            </a:fld>
            <a:endParaRPr lang="pl-PL" sz="800"/>
          </a:p>
        </p:txBody>
      </p:sp>
      <p:sp>
        <p:nvSpPr>
          <p:cNvPr id="4" name="Symbol zastępczy tekstu 3">
            <a:extLst>
              <a:ext uri="{FF2B5EF4-FFF2-40B4-BE49-F238E27FC236}">
                <a16:creationId xmlns:a16="http://schemas.microsoft.com/office/drawing/2014/main" id="{3FFD1E3A-4DE0-402A-6AF7-AA3876C18072}"/>
              </a:ext>
            </a:extLst>
          </p:cNvPr>
          <p:cNvSpPr>
            <a:spLocks noGrp="1"/>
          </p:cNvSpPr>
          <p:nvPr>
            <p:ph type="body" sz="quarter" idx="16"/>
          </p:nvPr>
        </p:nvSpPr>
        <p:spPr>
          <a:xfrm>
            <a:off x="0" y="658218"/>
            <a:ext cx="3642664" cy="313932"/>
          </a:xfrm>
        </p:spPr>
        <p:txBody>
          <a:bodyPr/>
          <a:lstStyle/>
          <a:p>
            <a:r>
              <a:rPr lang="pl-PL"/>
              <a:t>Rejestrowanie E-TRANSPORT </a:t>
            </a:r>
          </a:p>
        </p:txBody>
      </p:sp>
      <p:sp>
        <p:nvSpPr>
          <p:cNvPr id="5" name="Tytuł 4">
            <a:extLst>
              <a:ext uri="{FF2B5EF4-FFF2-40B4-BE49-F238E27FC236}">
                <a16:creationId xmlns:a16="http://schemas.microsoft.com/office/drawing/2014/main" id="{DDDE9727-0742-9410-C5BD-CCD6705065F9}"/>
              </a:ext>
            </a:extLst>
          </p:cNvPr>
          <p:cNvSpPr>
            <a:spLocks noGrp="1"/>
          </p:cNvSpPr>
          <p:nvPr>
            <p:ph type="title"/>
          </p:nvPr>
        </p:nvSpPr>
        <p:spPr>
          <a:xfrm>
            <a:off x="0" y="324912"/>
            <a:ext cx="6217087" cy="341632"/>
          </a:xfrm>
        </p:spPr>
        <p:txBody>
          <a:bodyPr/>
          <a:lstStyle/>
          <a:p>
            <a:r>
              <a:rPr lang="pl-PL" dirty="0"/>
              <a:t>MONITORING TOWARÓW / SYSTEM E-TRANSPORT RO</a:t>
            </a:r>
          </a:p>
        </p:txBody>
      </p:sp>
      <p:grpSp>
        <p:nvGrpSpPr>
          <p:cNvPr id="512" name="Grupa 511">
            <a:extLst>
              <a:ext uri="{FF2B5EF4-FFF2-40B4-BE49-F238E27FC236}">
                <a16:creationId xmlns:a16="http://schemas.microsoft.com/office/drawing/2014/main" id="{6380F595-C2DB-54D7-B6F6-5F65ED4FBBE4}"/>
              </a:ext>
            </a:extLst>
          </p:cNvPr>
          <p:cNvGrpSpPr/>
          <p:nvPr/>
        </p:nvGrpSpPr>
        <p:grpSpPr>
          <a:xfrm>
            <a:off x="10035069" y="0"/>
            <a:ext cx="1609218" cy="1209675"/>
            <a:chOff x="10035069" y="0"/>
            <a:chExt cx="1609218" cy="1209675"/>
          </a:xfrm>
        </p:grpSpPr>
        <p:sp>
          <p:nvSpPr>
            <p:cNvPr id="513" name="Prostokąt 512">
              <a:extLst>
                <a:ext uri="{FF2B5EF4-FFF2-40B4-BE49-F238E27FC236}">
                  <a16:creationId xmlns:a16="http://schemas.microsoft.com/office/drawing/2014/main" id="{BD8B16B9-29D0-74D5-656A-8B27DF9DE7ED}"/>
                </a:ext>
              </a:extLst>
            </p:cNvPr>
            <p:cNvSpPr/>
            <p:nvPr/>
          </p:nvSpPr>
          <p:spPr>
            <a:xfrm>
              <a:off x="10035069" y="0"/>
              <a:ext cx="1609218" cy="1209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14" name="Freeform 34">
              <a:extLst>
                <a:ext uri="{FF2B5EF4-FFF2-40B4-BE49-F238E27FC236}">
                  <a16:creationId xmlns:a16="http://schemas.microsoft.com/office/drawing/2014/main" id="{49524F11-7A01-3BF2-A034-D74BAB498776}"/>
                </a:ext>
              </a:extLst>
            </p:cNvPr>
            <p:cNvSpPr>
              <a:spLocks noEditPoints="1"/>
            </p:cNvSpPr>
            <p:nvPr/>
          </p:nvSpPr>
          <p:spPr bwMode="auto">
            <a:xfrm>
              <a:off x="10282700" y="606462"/>
              <a:ext cx="228962" cy="239518"/>
            </a:xfrm>
            <a:custGeom>
              <a:avLst/>
              <a:gdLst>
                <a:gd name="T0" fmla="*/ 1166 w 1894"/>
                <a:gd name="T1" fmla="*/ 797 h 1990"/>
                <a:gd name="T2" fmla="*/ 934 w 1894"/>
                <a:gd name="T3" fmla="*/ 859 h 1990"/>
                <a:gd name="T4" fmla="*/ 924 w 1894"/>
                <a:gd name="T5" fmla="*/ 859 h 1990"/>
                <a:gd name="T6" fmla="*/ 651 w 1894"/>
                <a:gd name="T7" fmla="*/ 859 h 1990"/>
                <a:gd name="T8" fmla="*/ 651 w 1894"/>
                <a:gd name="T9" fmla="*/ 463 h 1990"/>
                <a:gd name="T10" fmla="*/ 934 w 1894"/>
                <a:gd name="T11" fmla="*/ 463 h 1990"/>
                <a:gd name="T12" fmla="*/ 964 w 1894"/>
                <a:gd name="T13" fmla="*/ 463 h 1990"/>
                <a:gd name="T14" fmla="*/ 1146 w 1894"/>
                <a:gd name="T15" fmla="*/ 515 h 1990"/>
                <a:gd name="T16" fmla="*/ 1218 w 1894"/>
                <a:gd name="T17" fmla="*/ 665 h 1990"/>
                <a:gd name="T18" fmla="*/ 1166 w 1894"/>
                <a:gd name="T19" fmla="*/ 797 h 1990"/>
                <a:gd name="T20" fmla="*/ 1839 w 1894"/>
                <a:gd name="T21" fmla="*/ 1888 h 1990"/>
                <a:gd name="T22" fmla="*/ 1824 w 1894"/>
                <a:gd name="T23" fmla="*/ 1738 h 1990"/>
                <a:gd name="T24" fmla="*/ 1824 w 1894"/>
                <a:gd name="T25" fmla="*/ 1582 h 1990"/>
                <a:gd name="T26" fmla="*/ 1772 w 1894"/>
                <a:gd name="T27" fmla="*/ 1252 h 1990"/>
                <a:gd name="T28" fmla="*/ 1490 w 1894"/>
                <a:gd name="T29" fmla="*/ 1051 h 1990"/>
                <a:gd name="T30" fmla="*/ 1731 w 1894"/>
                <a:gd name="T31" fmla="*/ 892 h 1990"/>
                <a:gd name="T32" fmla="*/ 1824 w 1894"/>
                <a:gd name="T33" fmla="*/ 565 h 1990"/>
                <a:gd name="T34" fmla="*/ 1674 w 1894"/>
                <a:gd name="T35" fmla="*/ 172 h 1990"/>
                <a:gd name="T36" fmla="*/ 964 w 1894"/>
                <a:gd name="T37" fmla="*/ 0 h 1990"/>
                <a:gd name="T38" fmla="*/ 934 w 1894"/>
                <a:gd name="T39" fmla="*/ 0 h 1990"/>
                <a:gd name="T40" fmla="*/ 0 w 1894"/>
                <a:gd name="T41" fmla="*/ 0 h 1990"/>
                <a:gd name="T42" fmla="*/ 0 w 1894"/>
                <a:gd name="T43" fmla="*/ 1990 h 1990"/>
                <a:gd name="T44" fmla="*/ 651 w 1894"/>
                <a:gd name="T45" fmla="*/ 1990 h 1990"/>
                <a:gd name="T46" fmla="*/ 651 w 1894"/>
                <a:gd name="T47" fmla="*/ 1295 h 1990"/>
                <a:gd name="T48" fmla="*/ 748 w 1894"/>
                <a:gd name="T49" fmla="*/ 1295 h 1990"/>
                <a:gd name="T50" fmla="*/ 934 w 1894"/>
                <a:gd name="T51" fmla="*/ 1303 h 1990"/>
                <a:gd name="T52" fmla="*/ 942 w 1894"/>
                <a:gd name="T53" fmla="*/ 1303 h 1990"/>
                <a:gd name="T54" fmla="*/ 1076 w 1894"/>
                <a:gd name="T55" fmla="*/ 1327 h 1990"/>
                <a:gd name="T56" fmla="*/ 1201 w 1894"/>
                <a:gd name="T57" fmla="*/ 1644 h 1990"/>
                <a:gd name="T58" fmla="*/ 1233 w 1894"/>
                <a:gd name="T59" fmla="*/ 1990 h 1990"/>
                <a:gd name="T60" fmla="*/ 1894 w 1894"/>
                <a:gd name="T61" fmla="*/ 1990 h 1990"/>
                <a:gd name="T62" fmla="*/ 1894 w 1894"/>
                <a:gd name="T63" fmla="*/ 1933 h 1990"/>
                <a:gd name="T64" fmla="*/ 1839 w 1894"/>
                <a:gd name="T65" fmla="*/ 1888 h 19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94" h="1990">
                  <a:moveTo>
                    <a:pt x="1166" y="797"/>
                  </a:moveTo>
                  <a:cubicBezTo>
                    <a:pt x="1121" y="837"/>
                    <a:pt x="1044" y="857"/>
                    <a:pt x="934" y="859"/>
                  </a:cubicBezTo>
                  <a:lnTo>
                    <a:pt x="924" y="859"/>
                  </a:lnTo>
                  <a:lnTo>
                    <a:pt x="651" y="859"/>
                  </a:lnTo>
                  <a:lnTo>
                    <a:pt x="651" y="463"/>
                  </a:lnTo>
                  <a:lnTo>
                    <a:pt x="934" y="463"/>
                  </a:lnTo>
                  <a:lnTo>
                    <a:pt x="964" y="463"/>
                  </a:lnTo>
                  <a:cubicBezTo>
                    <a:pt x="1036" y="463"/>
                    <a:pt x="1099" y="480"/>
                    <a:pt x="1146" y="515"/>
                  </a:cubicBezTo>
                  <a:cubicBezTo>
                    <a:pt x="1194" y="550"/>
                    <a:pt x="1218" y="600"/>
                    <a:pt x="1218" y="665"/>
                  </a:cubicBezTo>
                  <a:cubicBezTo>
                    <a:pt x="1218" y="722"/>
                    <a:pt x="1201" y="767"/>
                    <a:pt x="1166" y="797"/>
                  </a:cubicBezTo>
                  <a:close/>
                  <a:moveTo>
                    <a:pt x="1839" y="1888"/>
                  </a:moveTo>
                  <a:cubicBezTo>
                    <a:pt x="1829" y="1860"/>
                    <a:pt x="1824" y="1808"/>
                    <a:pt x="1824" y="1738"/>
                  </a:cubicBezTo>
                  <a:lnTo>
                    <a:pt x="1824" y="1582"/>
                  </a:lnTo>
                  <a:cubicBezTo>
                    <a:pt x="1824" y="1434"/>
                    <a:pt x="1806" y="1325"/>
                    <a:pt x="1772" y="1252"/>
                  </a:cubicBezTo>
                  <a:cubicBezTo>
                    <a:pt x="1736" y="1180"/>
                    <a:pt x="1641" y="1113"/>
                    <a:pt x="1490" y="1051"/>
                  </a:cubicBezTo>
                  <a:cubicBezTo>
                    <a:pt x="1589" y="1026"/>
                    <a:pt x="1669" y="974"/>
                    <a:pt x="1731" y="892"/>
                  </a:cubicBezTo>
                  <a:cubicBezTo>
                    <a:pt x="1791" y="809"/>
                    <a:pt x="1824" y="702"/>
                    <a:pt x="1824" y="565"/>
                  </a:cubicBezTo>
                  <a:cubicBezTo>
                    <a:pt x="1824" y="389"/>
                    <a:pt x="1774" y="257"/>
                    <a:pt x="1674" y="172"/>
                  </a:cubicBezTo>
                  <a:cubicBezTo>
                    <a:pt x="1542" y="57"/>
                    <a:pt x="1306" y="0"/>
                    <a:pt x="964" y="0"/>
                  </a:cubicBezTo>
                  <a:lnTo>
                    <a:pt x="934" y="0"/>
                  </a:lnTo>
                  <a:lnTo>
                    <a:pt x="0" y="0"/>
                  </a:lnTo>
                  <a:lnTo>
                    <a:pt x="0" y="1990"/>
                  </a:lnTo>
                  <a:lnTo>
                    <a:pt x="651" y="1990"/>
                  </a:lnTo>
                  <a:lnTo>
                    <a:pt x="651" y="1295"/>
                  </a:lnTo>
                  <a:lnTo>
                    <a:pt x="748" y="1295"/>
                  </a:lnTo>
                  <a:cubicBezTo>
                    <a:pt x="825" y="1295"/>
                    <a:pt x="887" y="1298"/>
                    <a:pt x="934" y="1303"/>
                  </a:cubicBezTo>
                  <a:lnTo>
                    <a:pt x="942" y="1303"/>
                  </a:lnTo>
                  <a:cubicBezTo>
                    <a:pt x="992" y="1307"/>
                    <a:pt x="1036" y="1315"/>
                    <a:pt x="1076" y="1327"/>
                  </a:cubicBezTo>
                  <a:cubicBezTo>
                    <a:pt x="1151" y="1355"/>
                    <a:pt x="1191" y="1460"/>
                    <a:pt x="1201" y="1644"/>
                  </a:cubicBezTo>
                  <a:cubicBezTo>
                    <a:pt x="1208" y="1830"/>
                    <a:pt x="1221" y="1945"/>
                    <a:pt x="1233" y="1990"/>
                  </a:cubicBezTo>
                  <a:lnTo>
                    <a:pt x="1894" y="1990"/>
                  </a:lnTo>
                  <a:lnTo>
                    <a:pt x="1894" y="1933"/>
                  </a:lnTo>
                  <a:cubicBezTo>
                    <a:pt x="1866" y="1933"/>
                    <a:pt x="1849" y="1917"/>
                    <a:pt x="1839" y="1888"/>
                  </a:cubicBezTo>
                  <a:close/>
                </a:path>
              </a:pathLst>
            </a:custGeom>
            <a:solidFill>
              <a:srgbClr val="E303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515" name="Freeform 35">
              <a:extLst>
                <a:ext uri="{FF2B5EF4-FFF2-40B4-BE49-F238E27FC236}">
                  <a16:creationId xmlns:a16="http://schemas.microsoft.com/office/drawing/2014/main" id="{BE2386E6-8543-54B3-0C87-D8884F08BF22}"/>
                </a:ext>
              </a:extLst>
            </p:cNvPr>
            <p:cNvSpPr>
              <a:spLocks noEditPoints="1"/>
            </p:cNvSpPr>
            <p:nvPr/>
          </p:nvSpPr>
          <p:spPr bwMode="auto">
            <a:xfrm>
              <a:off x="10530336" y="666544"/>
              <a:ext cx="202981" cy="185119"/>
            </a:xfrm>
            <a:custGeom>
              <a:avLst/>
              <a:gdLst>
                <a:gd name="T0" fmla="*/ 1028 w 1683"/>
                <a:gd name="T1" fmla="*/ 899 h 1532"/>
                <a:gd name="T2" fmla="*/ 961 w 1683"/>
                <a:gd name="T3" fmla="*/ 1121 h 1532"/>
                <a:gd name="T4" fmla="*/ 812 w 1683"/>
                <a:gd name="T5" fmla="*/ 1203 h 1532"/>
                <a:gd name="T6" fmla="*/ 767 w 1683"/>
                <a:gd name="T7" fmla="*/ 1205 h 1532"/>
                <a:gd name="T8" fmla="*/ 642 w 1683"/>
                <a:gd name="T9" fmla="*/ 1175 h 1532"/>
                <a:gd name="T10" fmla="*/ 592 w 1683"/>
                <a:gd name="T11" fmla="*/ 1086 h 1532"/>
                <a:gd name="T12" fmla="*/ 750 w 1683"/>
                <a:gd name="T13" fmla="*/ 927 h 1532"/>
                <a:gd name="T14" fmla="*/ 812 w 1683"/>
                <a:gd name="T15" fmla="*/ 909 h 1532"/>
                <a:gd name="T16" fmla="*/ 1028 w 1683"/>
                <a:gd name="T17" fmla="*/ 847 h 1532"/>
                <a:gd name="T18" fmla="*/ 1028 w 1683"/>
                <a:gd name="T19" fmla="*/ 899 h 1532"/>
                <a:gd name="T20" fmla="*/ 1616 w 1683"/>
                <a:gd name="T21" fmla="*/ 1382 h 1532"/>
                <a:gd name="T22" fmla="*/ 1606 w 1683"/>
                <a:gd name="T23" fmla="*/ 1255 h 1532"/>
                <a:gd name="T24" fmla="*/ 1606 w 1683"/>
                <a:gd name="T25" fmla="*/ 548 h 1532"/>
                <a:gd name="T26" fmla="*/ 1479 w 1683"/>
                <a:gd name="T27" fmla="*/ 142 h 1532"/>
                <a:gd name="T28" fmla="*/ 916 w 1683"/>
                <a:gd name="T29" fmla="*/ 0 h 1532"/>
                <a:gd name="T30" fmla="*/ 812 w 1683"/>
                <a:gd name="T31" fmla="*/ 0 h 1532"/>
                <a:gd name="T32" fmla="*/ 246 w 1683"/>
                <a:gd name="T33" fmla="*/ 149 h 1532"/>
                <a:gd name="T34" fmla="*/ 87 w 1683"/>
                <a:gd name="T35" fmla="*/ 485 h 1532"/>
                <a:gd name="T36" fmla="*/ 642 w 1683"/>
                <a:gd name="T37" fmla="*/ 485 h 1532"/>
                <a:gd name="T38" fmla="*/ 702 w 1683"/>
                <a:gd name="T39" fmla="*/ 374 h 1532"/>
                <a:gd name="T40" fmla="*/ 812 w 1683"/>
                <a:gd name="T41" fmla="*/ 346 h 1532"/>
                <a:gd name="T42" fmla="*/ 846 w 1683"/>
                <a:gd name="T43" fmla="*/ 343 h 1532"/>
                <a:gd name="T44" fmla="*/ 983 w 1683"/>
                <a:gd name="T45" fmla="*/ 379 h 1532"/>
                <a:gd name="T46" fmla="*/ 1028 w 1683"/>
                <a:gd name="T47" fmla="*/ 463 h 1532"/>
                <a:gd name="T48" fmla="*/ 974 w 1683"/>
                <a:gd name="T49" fmla="*/ 553 h 1532"/>
                <a:gd name="T50" fmla="*/ 812 w 1683"/>
                <a:gd name="T51" fmla="*/ 588 h 1532"/>
                <a:gd name="T52" fmla="*/ 543 w 1683"/>
                <a:gd name="T53" fmla="*/ 631 h 1532"/>
                <a:gd name="T54" fmla="*/ 107 w 1683"/>
                <a:gd name="T55" fmla="*/ 797 h 1532"/>
                <a:gd name="T56" fmla="*/ 0 w 1683"/>
                <a:gd name="T57" fmla="*/ 1088 h 1532"/>
                <a:gd name="T58" fmla="*/ 177 w 1683"/>
                <a:gd name="T59" fmla="*/ 1445 h 1532"/>
                <a:gd name="T60" fmla="*/ 500 w 1683"/>
                <a:gd name="T61" fmla="*/ 1532 h 1532"/>
                <a:gd name="T62" fmla="*/ 809 w 1683"/>
                <a:gd name="T63" fmla="*/ 1487 h 1532"/>
                <a:gd name="T64" fmla="*/ 812 w 1683"/>
                <a:gd name="T65" fmla="*/ 1484 h 1532"/>
                <a:gd name="T66" fmla="*/ 1063 w 1683"/>
                <a:gd name="T67" fmla="*/ 1330 h 1532"/>
                <a:gd name="T68" fmla="*/ 1091 w 1683"/>
                <a:gd name="T69" fmla="*/ 1487 h 1532"/>
                <a:gd name="T70" fmla="*/ 1683 w 1683"/>
                <a:gd name="T71" fmla="*/ 1487 h 1532"/>
                <a:gd name="T72" fmla="*/ 1683 w 1683"/>
                <a:gd name="T73" fmla="*/ 1459 h 1532"/>
                <a:gd name="T74" fmla="*/ 1616 w 1683"/>
                <a:gd name="T75" fmla="*/ 1382 h 1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83" h="1532">
                  <a:moveTo>
                    <a:pt x="1028" y="899"/>
                  </a:moveTo>
                  <a:cubicBezTo>
                    <a:pt x="1028" y="989"/>
                    <a:pt x="1006" y="1063"/>
                    <a:pt x="961" y="1121"/>
                  </a:cubicBezTo>
                  <a:cubicBezTo>
                    <a:pt x="924" y="1168"/>
                    <a:pt x="874" y="1196"/>
                    <a:pt x="812" y="1203"/>
                  </a:cubicBezTo>
                  <a:cubicBezTo>
                    <a:pt x="797" y="1205"/>
                    <a:pt x="782" y="1205"/>
                    <a:pt x="767" y="1205"/>
                  </a:cubicBezTo>
                  <a:cubicBezTo>
                    <a:pt x="717" y="1205"/>
                    <a:pt x="675" y="1196"/>
                    <a:pt x="642" y="1175"/>
                  </a:cubicBezTo>
                  <a:cubicBezTo>
                    <a:pt x="610" y="1153"/>
                    <a:pt x="592" y="1123"/>
                    <a:pt x="592" y="1086"/>
                  </a:cubicBezTo>
                  <a:cubicBezTo>
                    <a:pt x="592" y="1011"/>
                    <a:pt x="645" y="959"/>
                    <a:pt x="750" y="927"/>
                  </a:cubicBezTo>
                  <a:cubicBezTo>
                    <a:pt x="767" y="922"/>
                    <a:pt x="787" y="916"/>
                    <a:pt x="812" y="909"/>
                  </a:cubicBezTo>
                  <a:cubicBezTo>
                    <a:pt x="867" y="894"/>
                    <a:pt x="939" y="874"/>
                    <a:pt x="1028" y="847"/>
                  </a:cubicBezTo>
                  <a:lnTo>
                    <a:pt x="1028" y="899"/>
                  </a:lnTo>
                  <a:close/>
                  <a:moveTo>
                    <a:pt x="1616" y="1382"/>
                  </a:moveTo>
                  <a:cubicBezTo>
                    <a:pt x="1609" y="1362"/>
                    <a:pt x="1606" y="1320"/>
                    <a:pt x="1606" y="1255"/>
                  </a:cubicBezTo>
                  <a:lnTo>
                    <a:pt x="1606" y="548"/>
                  </a:lnTo>
                  <a:cubicBezTo>
                    <a:pt x="1606" y="359"/>
                    <a:pt x="1564" y="222"/>
                    <a:pt x="1479" y="142"/>
                  </a:cubicBezTo>
                  <a:cubicBezTo>
                    <a:pt x="1377" y="47"/>
                    <a:pt x="1190" y="0"/>
                    <a:pt x="916" y="0"/>
                  </a:cubicBezTo>
                  <a:lnTo>
                    <a:pt x="812" y="0"/>
                  </a:lnTo>
                  <a:cubicBezTo>
                    <a:pt x="555" y="12"/>
                    <a:pt x="368" y="60"/>
                    <a:pt x="246" y="149"/>
                  </a:cubicBezTo>
                  <a:cubicBezTo>
                    <a:pt x="142" y="227"/>
                    <a:pt x="87" y="339"/>
                    <a:pt x="87" y="485"/>
                  </a:cubicBezTo>
                  <a:lnTo>
                    <a:pt x="642" y="485"/>
                  </a:lnTo>
                  <a:cubicBezTo>
                    <a:pt x="647" y="433"/>
                    <a:pt x="667" y="396"/>
                    <a:pt x="702" y="374"/>
                  </a:cubicBezTo>
                  <a:cubicBezTo>
                    <a:pt x="730" y="359"/>
                    <a:pt x="765" y="349"/>
                    <a:pt x="812" y="346"/>
                  </a:cubicBezTo>
                  <a:cubicBezTo>
                    <a:pt x="822" y="343"/>
                    <a:pt x="834" y="343"/>
                    <a:pt x="846" y="343"/>
                  </a:cubicBezTo>
                  <a:cubicBezTo>
                    <a:pt x="907" y="343"/>
                    <a:pt x="951" y="356"/>
                    <a:pt x="983" y="379"/>
                  </a:cubicBezTo>
                  <a:cubicBezTo>
                    <a:pt x="1013" y="401"/>
                    <a:pt x="1028" y="431"/>
                    <a:pt x="1028" y="463"/>
                  </a:cubicBezTo>
                  <a:cubicBezTo>
                    <a:pt x="1028" y="508"/>
                    <a:pt x="1011" y="538"/>
                    <a:pt x="974" y="553"/>
                  </a:cubicBezTo>
                  <a:cubicBezTo>
                    <a:pt x="951" y="561"/>
                    <a:pt x="899" y="570"/>
                    <a:pt x="812" y="588"/>
                  </a:cubicBezTo>
                  <a:cubicBezTo>
                    <a:pt x="742" y="598"/>
                    <a:pt x="653" y="613"/>
                    <a:pt x="543" y="631"/>
                  </a:cubicBezTo>
                  <a:cubicBezTo>
                    <a:pt x="336" y="660"/>
                    <a:pt x="192" y="718"/>
                    <a:pt x="107" y="797"/>
                  </a:cubicBezTo>
                  <a:cubicBezTo>
                    <a:pt x="34" y="869"/>
                    <a:pt x="0" y="966"/>
                    <a:pt x="0" y="1088"/>
                  </a:cubicBezTo>
                  <a:cubicBezTo>
                    <a:pt x="0" y="1245"/>
                    <a:pt x="57" y="1365"/>
                    <a:pt x="177" y="1445"/>
                  </a:cubicBezTo>
                  <a:cubicBezTo>
                    <a:pt x="264" y="1501"/>
                    <a:pt x="374" y="1532"/>
                    <a:pt x="500" y="1532"/>
                  </a:cubicBezTo>
                  <a:cubicBezTo>
                    <a:pt x="613" y="1532"/>
                    <a:pt x="717" y="1517"/>
                    <a:pt x="809" y="1487"/>
                  </a:cubicBezTo>
                  <a:lnTo>
                    <a:pt x="812" y="1484"/>
                  </a:lnTo>
                  <a:cubicBezTo>
                    <a:pt x="901" y="1454"/>
                    <a:pt x="986" y="1402"/>
                    <a:pt x="1063" y="1330"/>
                  </a:cubicBezTo>
                  <a:lnTo>
                    <a:pt x="1091" y="1487"/>
                  </a:lnTo>
                  <a:lnTo>
                    <a:pt x="1683" y="1487"/>
                  </a:lnTo>
                  <a:lnTo>
                    <a:pt x="1683" y="1459"/>
                  </a:lnTo>
                  <a:cubicBezTo>
                    <a:pt x="1646" y="1430"/>
                    <a:pt x="1623" y="1402"/>
                    <a:pt x="1616" y="1382"/>
                  </a:cubicBezTo>
                  <a:close/>
                </a:path>
              </a:pathLst>
            </a:custGeom>
            <a:solidFill>
              <a:srgbClr val="E303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516" name="Freeform 36">
              <a:extLst>
                <a:ext uri="{FF2B5EF4-FFF2-40B4-BE49-F238E27FC236}">
                  <a16:creationId xmlns:a16="http://schemas.microsoft.com/office/drawing/2014/main" id="{9364BA01-8030-236C-A930-618F6A5093F4}"/>
                </a:ext>
              </a:extLst>
            </p:cNvPr>
            <p:cNvSpPr>
              <a:spLocks noEditPoints="1"/>
            </p:cNvSpPr>
            <p:nvPr/>
          </p:nvSpPr>
          <p:spPr bwMode="auto">
            <a:xfrm>
              <a:off x="10760111" y="606462"/>
              <a:ext cx="195674" cy="245201"/>
            </a:xfrm>
            <a:custGeom>
              <a:avLst/>
              <a:gdLst>
                <a:gd name="T0" fmla="*/ 994 w 1619"/>
                <a:gd name="T1" fmla="*/ 1514 h 2035"/>
                <a:gd name="T2" fmla="*/ 805 w 1619"/>
                <a:gd name="T3" fmla="*/ 1619 h 2035"/>
                <a:gd name="T4" fmla="*/ 608 w 1619"/>
                <a:gd name="T5" fmla="*/ 1495 h 2035"/>
                <a:gd name="T6" fmla="*/ 563 w 1619"/>
                <a:gd name="T7" fmla="*/ 1273 h 2035"/>
                <a:gd name="T8" fmla="*/ 618 w 1619"/>
                <a:gd name="T9" fmla="*/ 1048 h 2035"/>
                <a:gd name="T10" fmla="*/ 805 w 1619"/>
                <a:gd name="T11" fmla="*/ 944 h 2035"/>
                <a:gd name="T12" fmla="*/ 810 w 1619"/>
                <a:gd name="T13" fmla="*/ 944 h 2035"/>
                <a:gd name="T14" fmla="*/ 996 w 1619"/>
                <a:gd name="T15" fmla="*/ 1053 h 2035"/>
                <a:gd name="T16" fmla="*/ 1048 w 1619"/>
                <a:gd name="T17" fmla="*/ 1278 h 2035"/>
                <a:gd name="T18" fmla="*/ 994 w 1619"/>
                <a:gd name="T19" fmla="*/ 1514 h 2035"/>
                <a:gd name="T20" fmla="*/ 1420 w 1619"/>
                <a:gd name="T21" fmla="*/ 689 h 2035"/>
                <a:gd name="T22" fmla="*/ 994 w 1619"/>
                <a:gd name="T23" fmla="*/ 503 h 2035"/>
                <a:gd name="T24" fmla="*/ 805 w 1619"/>
                <a:gd name="T25" fmla="*/ 528 h 2035"/>
                <a:gd name="T26" fmla="*/ 760 w 1619"/>
                <a:gd name="T27" fmla="*/ 543 h 2035"/>
                <a:gd name="T28" fmla="*/ 573 w 1619"/>
                <a:gd name="T29" fmla="*/ 689 h 2035"/>
                <a:gd name="T30" fmla="*/ 573 w 1619"/>
                <a:gd name="T31" fmla="*/ 0 h 2035"/>
                <a:gd name="T32" fmla="*/ 0 w 1619"/>
                <a:gd name="T33" fmla="*/ 0 h 2035"/>
                <a:gd name="T34" fmla="*/ 0 w 1619"/>
                <a:gd name="T35" fmla="*/ 1990 h 2035"/>
                <a:gd name="T36" fmla="*/ 514 w 1619"/>
                <a:gd name="T37" fmla="*/ 1990 h 2035"/>
                <a:gd name="T38" fmla="*/ 514 w 1619"/>
                <a:gd name="T39" fmla="*/ 1785 h 2035"/>
                <a:gd name="T40" fmla="*/ 524 w 1619"/>
                <a:gd name="T41" fmla="*/ 1785 h 2035"/>
                <a:gd name="T42" fmla="*/ 703 w 1619"/>
                <a:gd name="T43" fmla="*/ 1975 h 2035"/>
                <a:gd name="T44" fmla="*/ 805 w 1619"/>
                <a:gd name="T45" fmla="*/ 2015 h 2035"/>
                <a:gd name="T46" fmla="*/ 959 w 1619"/>
                <a:gd name="T47" fmla="*/ 2035 h 2035"/>
                <a:gd name="T48" fmla="*/ 1405 w 1619"/>
                <a:gd name="T49" fmla="*/ 1880 h 2035"/>
                <a:gd name="T50" fmla="*/ 1619 w 1619"/>
                <a:gd name="T51" fmla="*/ 1250 h 2035"/>
                <a:gd name="T52" fmla="*/ 1420 w 1619"/>
                <a:gd name="T53" fmla="*/ 689 h 2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19" h="2035">
                  <a:moveTo>
                    <a:pt x="994" y="1514"/>
                  </a:moveTo>
                  <a:cubicBezTo>
                    <a:pt x="952" y="1584"/>
                    <a:pt x="887" y="1619"/>
                    <a:pt x="805" y="1619"/>
                  </a:cubicBezTo>
                  <a:cubicBezTo>
                    <a:pt x="718" y="1619"/>
                    <a:pt x="650" y="1576"/>
                    <a:pt x="608" y="1495"/>
                  </a:cubicBezTo>
                  <a:cubicBezTo>
                    <a:pt x="578" y="1432"/>
                    <a:pt x="563" y="1360"/>
                    <a:pt x="563" y="1273"/>
                  </a:cubicBezTo>
                  <a:cubicBezTo>
                    <a:pt x="563" y="1183"/>
                    <a:pt x="581" y="1108"/>
                    <a:pt x="618" y="1048"/>
                  </a:cubicBezTo>
                  <a:cubicBezTo>
                    <a:pt x="660" y="981"/>
                    <a:pt x="723" y="946"/>
                    <a:pt x="805" y="944"/>
                  </a:cubicBezTo>
                  <a:lnTo>
                    <a:pt x="810" y="944"/>
                  </a:lnTo>
                  <a:cubicBezTo>
                    <a:pt x="892" y="944"/>
                    <a:pt x="955" y="981"/>
                    <a:pt x="996" y="1053"/>
                  </a:cubicBezTo>
                  <a:cubicBezTo>
                    <a:pt x="1031" y="1116"/>
                    <a:pt x="1048" y="1191"/>
                    <a:pt x="1048" y="1278"/>
                  </a:cubicBezTo>
                  <a:cubicBezTo>
                    <a:pt x="1048" y="1375"/>
                    <a:pt x="1029" y="1452"/>
                    <a:pt x="994" y="1514"/>
                  </a:cubicBezTo>
                  <a:close/>
                  <a:moveTo>
                    <a:pt x="1420" y="689"/>
                  </a:moveTo>
                  <a:cubicBezTo>
                    <a:pt x="1300" y="565"/>
                    <a:pt x="1158" y="503"/>
                    <a:pt x="994" y="503"/>
                  </a:cubicBezTo>
                  <a:cubicBezTo>
                    <a:pt x="922" y="503"/>
                    <a:pt x="860" y="510"/>
                    <a:pt x="805" y="528"/>
                  </a:cubicBezTo>
                  <a:cubicBezTo>
                    <a:pt x="789" y="533"/>
                    <a:pt x="775" y="538"/>
                    <a:pt x="760" y="543"/>
                  </a:cubicBezTo>
                  <a:cubicBezTo>
                    <a:pt x="698" y="570"/>
                    <a:pt x="636" y="620"/>
                    <a:pt x="573" y="689"/>
                  </a:cubicBezTo>
                  <a:lnTo>
                    <a:pt x="573" y="0"/>
                  </a:lnTo>
                  <a:lnTo>
                    <a:pt x="0" y="0"/>
                  </a:lnTo>
                  <a:lnTo>
                    <a:pt x="0" y="1990"/>
                  </a:lnTo>
                  <a:lnTo>
                    <a:pt x="514" y="1990"/>
                  </a:lnTo>
                  <a:lnTo>
                    <a:pt x="514" y="1785"/>
                  </a:lnTo>
                  <a:lnTo>
                    <a:pt x="524" y="1785"/>
                  </a:lnTo>
                  <a:cubicBezTo>
                    <a:pt x="569" y="1870"/>
                    <a:pt x="628" y="1935"/>
                    <a:pt x="703" y="1975"/>
                  </a:cubicBezTo>
                  <a:cubicBezTo>
                    <a:pt x="735" y="1992"/>
                    <a:pt x="770" y="2004"/>
                    <a:pt x="805" y="2015"/>
                  </a:cubicBezTo>
                  <a:cubicBezTo>
                    <a:pt x="855" y="2027"/>
                    <a:pt x="904" y="2035"/>
                    <a:pt x="959" y="2035"/>
                  </a:cubicBezTo>
                  <a:cubicBezTo>
                    <a:pt x="1143" y="2035"/>
                    <a:pt x="1293" y="1982"/>
                    <a:pt x="1405" y="1880"/>
                  </a:cubicBezTo>
                  <a:cubicBezTo>
                    <a:pt x="1547" y="1748"/>
                    <a:pt x="1619" y="1539"/>
                    <a:pt x="1619" y="1250"/>
                  </a:cubicBezTo>
                  <a:cubicBezTo>
                    <a:pt x="1619" y="1016"/>
                    <a:pt x="1555" y="829"/>
                    <a:pt x="1420" y="689"/>
                  </a:cubicBezTo>
                  <a:close/>
                </a:path>
              </a:pathLst>
            </a:custGeom>
            <a:solidFill>
              <a:srgbClr val="E303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517" name="Freeform 37">
              <a:extLst>
                <a:ext uri="{FF2B5EF4-FFF2-40B4-BE49-F238E27FC236}">
                  <a16:creationId xmlns:a16="http://schemas.microsoft.com/office/drawing/2014/main" id="{F796A6EE-CE6A-F223-B9AF-38DEE943F320}"/>
                </a:ext>
              </a:extLst>
            </p:cNvPr>
            <p:cNvSpPr>
              <a:spLocks noEditPoints="1"/>
            </p:cNvSpPr>
            <p:nvPr/>
          </p:nvSpPr>
          <p:spPr bwMode="auto">
            <a:xfrm>
              <a:off x="10976894" y="666544"/>
              <a:ext cx="201357" cy="185119"/>
            </a:xfrm>
            <a:custGeom>
              <a:avLst/>
              <a:gdLst>
                <a:gd name="T0" fmla="*/ 835 w 1673"/>
                <a:gd name="T1" fmla="*/ 349 h 1532"/>
                <a:gd name="T2" fmla="*/ 842 w 1673"/>
                <a:gd name="T3" fmla="*/ 349 h 1532"/>
                <a:gd name="T4" fmla="*/ 1022 w 1673"/>
                <a:gd name="T5" fmla="*/ 419 h 1532"/>
                <a:gd name="T6" fmla="*/ 1101 w 1673"/>
                <a:gd name="T7" fmla="*/ 598 h 1532"/>
                <a:gd name="T8" fmla="*/ 835 w 1673"/>
                <a:gd name="T9" fmla="*/ 598 h 1532"/>
                <a:gd name="T10" fmla="*/ 571 w 1673"/>
                <a:gd name="T11" fmla="*/ 598 h 1532"/>
                <a:gd name="T12" fmla="*/ 835 w 1673"/>
                <a:gd name="T13" fmla="*/ 349 h 1532"/>
                <a:gd name="T14" fmla="*/ 857 w 1673"/>
                <a:gd name="T15" fmla="*/ 1181 h 1532"/>
                <a:gd name="T16" fmla="*/ 835 w 1673"/>
                <a:gd name="T17" fmla="*/ 1181 h 1532"/>
                <a:gd name="T18" fmla="*/ 660 w 1673"/>
                <a:gd name="T19" fmla="*/ 1108 h 1532"/>
                <a:gd name="T20" fmla="*/ 571 w 1673"/>
                <a:gd name="T21" fmla="*/ 894 h 1532"/>
                <a:gd name="T22" fmla="*/ 835 w 1673"/>
                <a:gd name="T23" fmla="*/ 894 h 1532"/>
                <a:gd name="T24" fmla="*/ 1673 w 1673"/>
                <a:gd name="T25" fmla="*/ 894 h 1532"/>
                <a:gd name="T26" fmla="*/ 1488 w 1673"/>
                <a:gd name="T27" fmla="*/ 296 h 1532"/>
                <a:gd name="T28" fmla="*/ 835 w 1673"/>
                <a:gd name="T29" fmla="*/ 0 h 1532"/>
                <a:gd name="T30" fmla="*/ 820 w 1673"/>
                <a:gd name="T31" fmla="*/ 0 h 1532"/>
                <a:gd name="T32" fmla="*/ 202 w 1673"/>
                <a:gd name="T33" fmla="*/ 242 h 1532"/>
                <a:gd name="T34" fmla="*/ 0 w 1673"/>
                <a:gd name="T35" fmla="*/ 775 h 1532"/>
                <a:gd name="T36" fmla="*/ 224 w 1673"/>
                <a:gd name="T37" fmla="*/ 1325 h 1532"/>
                <a:gd name="T38" fmla="*/ 825 w 1673"/>
                <a:gd name="T39" fmla="*/ 1532 h 1532"/>
                <a:gd name="T40" fmla="*/ 835 w 1673"/>
                <a:gd name="T41" fmla="*/ 1532 h 1532"/>
                <a:gd name="T42" fmla="*/ 1400 w 1673"/>
                <a:gd name="T43" fmla="*/ 1377 h 1532"/>
                <a:gd name="T44" fmla="*/ 1624 w 1673"/>
                <a:gd name="T45" fmla="*/ 1051 h 1532"/>
                <a:gd name="T46" fmla="*/ 1074 w 1673"/>
                <a:gd name="T47" fmla="*/ 1051 h 1532"/>
                <a:gd name="T48" fmla="*/ 857 w 1673"/>
                <a:gd name="T49" fmla="*/ 1181 h 1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73" h="1532">
                  <a:moveTo>
                    <a:pt x="835" y="349"/>
                  </a:moveTo>
                  <a:lnTo>
                    <a:pt x="842" y="349"/>
                  </a:lnTo>
                  <a:cubicBezTo>
                    <a:pt x="909" y="349"/>
                    <a:pt x="969" y="374"/>
                    <a:pt x="1022" y="419"/>
                  </a:cubicBezTo>
                  <a:cubicBezTo>
                    <a:pt x="1074" y="465"/>
                    <a:pt x="1101" y="526"/>
                    <a:pt x="1101" y="598"/>
                  </a:cubicBezTo>
                  <a:lnTo>
                    <a:pt x="835" y="598"/>
                  </a:lnTo>
                  <a:lnTo>
                    <a:pt x="571" y="598"/>
                  </a:lnTo>
                  <a:cubicBezTo>
                    <a:pt x="571" y="433"/>
                    <a:pt x="658" y="351"/>
                    <a:pt x="835" y="349"/>
                  </a:cubicBezTo>
                  <a:close/>
                  <a:moveTo>
                    <a:pt x="857" y="1181"/>
                  </a:moveTo>
                  <a:lnTo>
                    <a:pt x="835" y="1181"/>
                  </a:lnTo>
                  <a:cubicBezTo>
                    <a:pt x="767" y="1175"/>
                    <a:pt x="710" y="1153"/>
                    <a:pt x="660" y="1108"/>
                  </a:cubicBezTo>
                  <a:cubicBezTo>
                    <a:pt x="600" y="1056"/>
                    <a:pt x="571" y="984"/>
                    <a:pt x="571" y="894"/>
                  </a:cubicBezTo>
                  <a:lnTo>
                    <a:pt x="835" y="894"/>
                  </a:lnTo>
                  <a:lnTo>
                    <a:pt x="1673" y="894"/>
                  </a:lnTo>
                  <a:cubicBezTo>
                    <a:pt x="1673" y="658"/>
                    <a:pt x="1612" y="458"/>
                    <a:pt x="1488" y="296"/>
                  </a:cubicBezTo>
                  <a:cubicBezTo>
                    <a:pt x="1341" y="102"/>
                    <a:pt x="1121" y="2"/>
                    <a:pt x="835" y="0"/>
                  </a:cubicBezTo>
                  <a:lnTo>
                    <a:pt x="820" y="0"/>
                  </a:lnTo>
                  <a:cubicBezTo>
                    <a:pt x="558" y="0"/>
                    <a:pt x="352" y="80"/>
                    <a:pt x="202" y="242"/>
                  </a:cubicBezTo>
                  <a:cubicBezTo>
                    <a:pt x="68" y="386"/>
                    <a:pt x="0" y="563"/>
                    <a:pt x="0" y="775"/>
                  </a:cubicBezTo>
                  <a:cubicBezTo>
                    <a:pt x="0" y="1003"/>
                    <a:pt x="76" y="1188"/>
                    <a:pt x="224" y="1325"/>
                  </a:cubicBezTo>
                  <a:cubicBezTo>
                    <a:pt x="371" y="1462"/>
                    <a:pt x="573" y="1532"/>
                    <a:pt x="825" y="1532"/>
                  </a:cubicBezTo>
                  <a:lnTo>
                    <a:pt x="835" y="1532"/>
                  </a:lnTo>
                  <a:cubicBezTo>
                    <a:pt x="1069" y="1532"/>
                    <a:pt x="1258" y="1479"/>
                    <a:pt x="1400" y="1377"/>
                  </a:cubicBezTo>
                  <a:cubicBezTo>
                    <a:pt x="1517" y="1293"/>
                    <a:pt x="1591" y="1183"/>
                    <a:pt x="1624" y="1051"/>
                  </a:cubicBezTo>
                  <a:lnTo>
                    <a:pt x="1074" y="1051"/>
                  </a:lnTo>
                  <a:cubicBezTo>
                    <a:pt x="1032" y="1138"/>
                    <a:pt x="959" y="1181"/>
                    <a:pt x="857" y="1181"/>
                  </a:cubicBezTo>
                  <a:close/>
                </a:path>
              </a:pathLst>
            </a:custGeom>
            <a:solidFill>
              <a:srgbClr val="E303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518" name="Freeform 38">
              <a:extLst>
                <a:ext uri="{FF2B5EF4-FFF2-40B4-BE49-F238E27FC236}">
                  <a16:creationId xmlns:a16="http://schemas.microsoft.com/office/drawing/2014/main" id="{DEE2283F-D33C-BDFB-8040-6A11A65BB3C3}"/>
                </a:ext>
              </a:extLst>
            </p:cNvPr>
            <p:cNvSpPr>
              <a:spLocks/>
            </p:cNvSpPr>
            <p:nvPr/>
          </p:nvSpPr>
          <p:spPr bwMode="auto">
            <a:xfrm>
              <a:off x="11205044" y="666544"/>
              <a:ext cx="189990" cy="179435"/>
            </a:xfrm>
            <a:custGeom>
              <a:avLst/>
              <a:gdLst>
                <a:gd name="T0" fmla="*/ 0 w 1577"/>
                <a:gd name="T1" fmla="*/ 38 h 1487"/>
                <a:gd name="T2" fmla="*/ 524 w 1577"/>
                <a:gd name="T3" fmla="*/ 38 h 1487"/>
                <a:gd name="T4" fmla="*/ 524 w 1577"/>
                <a:gd name="T5" fmla="*/ 269 h 1487"/>
                <a:gd name="T6" fmla="*/ 747 w 1577"/>
                <a:gd name="T7" fmla="*/ 62 h 1487"/>
                <a:gd name="T8" fmla="*/ 1016 w 1577"/>
                <a:gd name="T9" fmla="*/ 0 h 1487"/>
                <a:gd name="T10" fmla="*/ 1407 w 1577"/>
                <a:gd name="T11" fmla="*/ 132 h 1487"/>
                <a:gd name="T12" fmla="*/ 1577 w 1577"/>
                <a:gd name="T13" fmla="*/ 615 h 1487"/>
                <a:gd name="T14" fmla="*/ 1577 w 1577"/>
                <a:gd name="T15" fmla="*/ 1487 h 1487"/>
                <a:gd name="T16" fmla="*/ 999 w 1577"/>
                <a:gd name="T17" fmla="*/ 1487 h 1487"/>
                <a:gd name="T18" fmla="*/ 999 w 1577"/>
                <a:gd name="T19" fmla="*/ 718 h 1487"/>
                <a:gd name="T20" fmla="*/ 954 w 1577"/>
                <a:gd name="T21" fmla="*/ 518 h 1487"/>
                <a:gd name="T22" fmla="*/ 800 w 1577"/>
                <a:gd name="T23" fmla="*/ 454 h 1487"/>
                <a:gd name="T24" fmla="*/ 635 w 1577"/>
                <a:gd name="T25" fmla="*/ 508 h 1487"/>
                <a:gd name="T26" fmla="*/ 573 w 1577"/>
                <a:gd name="T27" fmla="*/ 747 h 1487"/>
                <a:gd name="T28" fmla="*/ 573 w 1577"/>
                <a:gd name="T29" fmla="*/ 1487 h 1487"/>
                <a:gd name="T30" fmla="*/ 0 w 1577"/>
                <a:gd name="T31" fmla="*/ 1487 h 1487"/>
                <a:gd name="T32" fmla="*/ 0 w 1577"/>
                <a:gd name="T33" fmla="*/ 38 h 1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7" h="1487">
                  <a:moveTo>
                    <a:pt x="0" y="38"/>
                  </a:moveTo>
                  <a:lnTo>
                    <a:pt x="524" y="38"/>
                  </a:lnTo>
                  <a:lnTo>
                    <a:pt x="524" y="269"/>
                  </a:lnTo>
                  <a:cubicBezTo>
                    <a:pt x="592" y="172"/>
                    <a:pt x="667" y="102"/>
                    <a:pt x="747" y="62"/>
                  </a:cubicBezTo>
                  <a:cubicBezTo>
                    <a:pt x="829" y="20"/>
                    <a:pt x="917" y="0"/>
                    <a:pt x="1016" y="0"/>
                  </a:cubicBezTo>
                  <a:cubicBezTo>
                    <a:pt x="1183" y="0"/>
                    <a:pt x="1313" y="43"/>
                    <a:pt x="1407" y="132"/>
                  </a:cubicBezTo>
                  <a:cubicBezTo>
                    <a:pt x="1519" y="237"/>
                    <a:pt x="1577" y="398"/>
                    <a:pt x="1577" y="615"/>
                  </a:cubicBezTo>
                  <a:lnTo>
                    <a:pt x="1577" y="1487"/>
                  </a:lnTo>
                  <a:lnTo>
                    <a:pt x="999" y="1487"/>
                  </a:lnTo>
                  <a:lnTo>
                    <a:pt x="999" y="718"/>
                  </a:lnTo>
                  <a:cubicBezTo>
                    <a:pt x="999" y="628"/>
                    <a:pt x="984" y="561"/>
                    <a:pt x="954" y="518"/>
                  </a:cubicBezTo>
                  <a:cubicBezTo>
                    <a:pt x="922" y="473"/>
                    <a:pt x="872" y="454"/>
                    <a:pt x="800" y="454"/>
                  </a:cubicBezTo>
                  <a:cubicBezTo>
                    <a:pt x="725" y="454"/>
                    <a:pt x="670" y="471"/>
                    <a:pt x="635" y="508"/>
                  </a:cubicBezTo>
                  <a:cubicBezTo>
                    <a:pt x="596" y="553"/>
                    <a:pt x="573" y="635"/>
                    <a:pt x="573" y="747"/>
                  </a:cubicBezTo>
                  <a:lnTo>
                    <a:pt x="573" y="1487"/>
                  </a:lnTo>
                  <a:lnTo>
                    <a:pt x="0" y="1487"/>
                  </a:lnTo>
                  <a:lnTo>
                    <a:pt x="0" y="38"/>
                  </a:lnTo>
                  <a:close/>
                </a:path>
              </a:pathLst>
            </a:custGeom>
            <a:solidFill>
              <a:srgbClr val="E303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grpSp>
      <p:sp>
        <p:nvSpPr>
          <p:cNvPr id="532" name="pole tekstowe 531">
            <a:extLst>
              <a:ext uri="{FF2B5EF4-FFF2-40B4-BE49-F238E27FC236}">
                <a16:creationId xmlns:a16="http://schemas.microsoft.com/office/drawing/2014/main" id="{1FC407AC-B3A1-0C96-079F-18725028A6C8}"/>
              </a:ext>
            </a:extLst>
          </p:cNvPr>
          <p:cNvSpPr txBox="1"/>
          <p:nvPr/>
        </p:nvSpPr>
        <p:spPr>
          <a:xfrm>
            <a:off x="512465" y="3833504"/>
            <a:ext cx="11167069" cy="646331"/>
          </a:xfrm>
          <a:prstGeom prst="rect">
            <a:avLst/>
          </a:prstGeom>
          <a:noFill/>
        </p:spPr>
        <p:txBody>
          <a:bodyPr wrap="square">
            <a:spAutoFit/>
          </a:bodyPr>
          <a:lstStyle/>
          <a:p>
            <a:r>
              <a:rPr lang="pl-PL" b="1" dirty="0"/>
              <a:t>Lista  towarów podlegających monitorowaniu  może podlegać aktualizacji. </a:t>
            </a:r>
            <a:br>
              <a:rPr lang="pl-PL" b="1" dirty="0"/>
            </a:br>
            <a:r>
              <a:rPr lang="pl-PL" b="1" dirty="0"/>
              <a:t>Odpowiedzialność za deklarację, czy przewożony towar podlega monitorowaniu leży po stronie Klienta.</a:t>
            </a:r>
          </a:p>
        </p:txBody>
      </p:sp>
      <p:sp>
        <p:nvSpPr>
          <p:cNvPr id="6" name="pole tekstowe 5">
            <a:extLst>
              <a:ext uri="{FF2B5EF4-FFF2-40B4-BE49-F238E27FC236}">
                <a16:creationId xmlns:a16="http://schemas.microsoft.com/office/drawing/2014/main" id="{9C5B13CA-41AF-CA36-0F81-474CA787E4B5}"/>
              </a:ext>
            </a:extLst>
          </p:cNvPr>
          <p:cNvSpPr txBox="1"/>
          <p:nvPr/>
        </p:nvSpPr>
        <p:spPr>
          <a:xfrm>
            <a:off x="423740" y="1816137"/>
            <a:ext cx="10971294" cy="1600438"/>
          </a:xfrm>
          <a:prstGeom prst="rect">
            <a:avLst/>
          </a:prstGeom>
          <a:noFill/>
        </p:spPr>
        <p:txBody>
          <a:bodyPr wrap="square">
            <a:spAutoFit/>
          </a:bodyPr>
          <a:lstStyle/>
          <a:p>
            <a:pPr lvl="0"/>
            <a:r>
              <a:rPr lang="pl-PL" sz="1600" b="1" dirty="0"/>
              <a:t>Monitoringiem</a:t>
            </a:r>
            <a:r>
              <a:rPr lang="pl-PL" sz="1600" dirty="0"/>
              <a:t> objęte są wszystkie przesyłki międzynarodowe: powyżej 500 kg lub powyżej 10.000 RON/przesyłka.</a:t>
            </a:r>
          </a:p>
          <a:p>
            <a:pPr lvl="0"/>
            <a:endParaRPr lang="pl-PL" sz="1600" dirty="0"/>
          </a:p>
          <a:p>
            <a:pPr lvl="0"/>
            <a:r>
              <a:rPr lang="pl-PL" sz="1600" dirty="0"/>
              <a:t>Monitorowanie obejmuje również przesyłki paczkowe międzynarodowe &gt;31,5kg jeżeli ich wartości &gt; 10 000ron</a:t>
            </a:r>
          </a:p>
          <a:p>
            <a:pPr lvl="0"/>
            <a:endParaRPr lang="pl-PL" sz="1600" dirty="0"/>
          </a:p>
          <a:p>
            <a:pPr lvl="0"/>
            <a:r>
              <a:rPr lang="pl-PL" sz="1600" dirty="0"/>
              <a:t>Wyjątek: przesyłka paczkowa międzynarodowa &lt; 31,5kg, nawet jeśli ich wartość &gt;10 000ron-nie podlega monitorowaniu.</a:t>
            </a:r>
          </a:p>
          <a:p>
            <a:pPr lvl="0"/>
            <a:endParaRPr lang="pl-PL" dirty="0"/>
          </a:p>
        </p:txBody>
      </p:sp>
    </p:spTree>
    <p:extLst>
      <p:ext uri="{BB962C8B-B14F-4D97-AF65-F5344CB8AC3E}">
        <p14:creationId xmlns:p14="http://schemas.microsoft.com/office/powerpoint/2010/main" val="2290905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5A98FBB2-330D-4995-0C1D-5D921F6F21CD}"/>
              </a:ext>
            </a:extLst>
          </p:cNvPr>
          <p:cNvSpPr>
            <a:spLocks noGrp="1"/>
          </p:cNvSpPr>
          <p:nvPr>
            <p:ph type="body" sz="quarter" idx="16"/>
          </p:nvPr>
        </p:nvSpPr>
        <p:spPr>
          <a:xfrm>
            <a:off x="0" y="658218"/>
            <a:ext cx="2543004" cy="313932"/>
          </a:xfrm>
        </p:spPr>
        <p:txBody>
          <a:bodyPr/>
          <a:lstStyle/>
          <a:p>
            <a:r>
              <a:rPr lang="pl-PL"/>
              <a:t>ODPOWIEDZIALNOŚĆ</a:t>
            </a:r>
          </a:p>
        </p:txBody>
      </p:sp>
      <p:sp>
        <p:nvSpPr>
          <p:cNvPr id="3" name="Tytuł 2">
            <a:extLst>
              <a:ext uri="{FF2B5EF4-FFF2-40B4-BE49-F238E27FC236}">
                <a16:creationId xmlns:a16="http://schemas.microsoft.com/office/drawing/2014/main" id="{379ABCDB-C965-2A00-489D-BA830484CADA}"/>
              </a:ext>
            </a:extLst>
          </p:cNvPr>
          <p:cNvSpPr>
            <a:spLocks noGrp="1"/>
          </p:cNvSpPr>
          <p:nvPr>
            <p:ph type="title"/>
          </p:nvPr>
        </p:nvSpPr>
        <p:spPr>
          <a:xfrm>
            <a:off x="0" y="314165"/>
            <a:ext cx="6217087" cy="341632"/>
          </a:xfrm>
        </p:spPr>
        <p:txBody>
          <a:bodyPr/>
          <a:lstStyle/>
          <a:p>
            <a:r>
              <a:rPr lang="pl-PL" dirty="0"/>
              <a:t>MONITORING TOWARÓW / SYSTEM E-TRANSPORT RO</a:t>
            </a:r>
          </a:p>
        </p:txBody>
      </p:sp>
      <p:sp>
        <p:nvSpPr>
          <p:cNvPr id="5" name="Symbol zastępczy numeru slajdu 4">
            <a:extLst>
              <a:ext uri="{FF2B5EF4-FFF2-40B4-BE49-F238E27FC236}">
                <a16:creationId xmlns:a16="http://schemas.microsoft.com/office/drawing/2014/main" id="{FF4A3794-848F-8790-70A5-64B0EAD462E9}"/>
              </a:ext>
            </a:extLst>
          </p:cNvPr>
          <p:cNvSpPr>
            <a:spLocks noGrp="1"/>
          </p:cNvSpPr>
          <p:nvPr>
            <p:ph type="sldNum" sz="quarter" idx="4"/>
          </p:nvPr>
        </p:nvSpPr>
        <p:spPr/>
        <p:txBody>
          <a:bodyPr/>
          <a:lstStyle/>
          <a:p>
            <a:fld id="{407F87AD-1753-4876-957C-AEE847852B2D}" type="slidenum">
              <a:rPr lang="pl-PL" smtClean="0"/>
              <a:pPr/>
              <a:t>5</a:t>
            </a:fld>
            <a:endParaRPr lang="pl-PL"/>
          </a:p>
        </p:txBody>
      </p:sp>
      <p:sp>
        <p:nvSpPr>
          <p:cNvPr id="8" name="Rectangle 3">
            <a:extLst>
              <a:ext uri="{FF2B5EF4-FFF2-40B4-BE49-F238E27FC236}">
                <a16:creationId xmlns:a16="http://schemas.microsoft.com/office/drawing/2014/main" id="{3FF15CB0-A28F-6959-6DFC-A0C021961F82}"/>
              </a:ext>
            </a:extLst>
          </p:cNvPr>
          <p:cNvSpPr>
            <a:spLocks noGrp="1" noChangeArrowheads="1"/>
          </p:cNvSpPr>
          <p:nvPr>
            <p:ph type="body" sz="quarter" idx="13"/>
          </p:nvPr>
        </p:nvSpPr>
        <p:spPr bwMode="auto">
          <a:xfrm>
            <a:off x="632319" y="1246127"/>
            <a:ext cx="10232010" cy="5047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pl-PL" b="0" i="0" u="none" strike="noStrike" cap="none" normalizeH="0" baseline="0" dirty="0">
                <a:ln>
                  <a:noFill/>
                </a:ln>
                <a:solidFill>
                  <a:schemeClr val="tx1"/>
                </a:solidFill>
                <a:effectLst/>
                <a:latin typeface="+mn-lt"/>
              </a:rPr>
              <a:t>Obowiązek zadeklarowania danych w przypadku międzynarodowych przewozów towarów spoczywa na następujących użytkownikach:</a:t>
            </a:r>
          </a:p>
          <a:p>
            <a:pPr marL="171450" marR="0" lvl="0" indent="-171450" algn="l" defTabSz="914400" rtl="0" eaLnBrk="0" fontAlgn="base" latinLnBrk="0" hangingPunct="0">
              <a:lnSpc>
                <a:spcPct val="100000"/>
              </a:lnSpc>
              <a:spcBef>
                <a:spcPct val="0"/>
              </a:spcBef>
              <a:spcAft>
                <a:spcPct val="0"/>
              </a:spcAft>
              <a:buClr>
                <a:srgbClr val="FF0000"/>
              </a:buClr>
              <a:buSzTx/>
              <a:buFont typeface="Wingdings" panose="05000000000000000000" pitchFamily="2" charset="2"/>
              <a:buChar char="§"/>
              <a:tabLst/>
            </a:pPr>
            <a:r>
              <a:rPr kumimoji="0" lang="pl-PL" altLang="pl-PL" b="1" i="0" u="none" strike="noStrike" cap="none" normalizeH="0" baseline="0" dirty="0">
                <a:ln>
                  <a:noFill/>
                </a:ln>
                <a:solidFill>
                  <a:schemeClr val="tx1"/>
                </a:solidFill>
                <a:effectLst/>
                <a:latin typeface="+mn-lt"/>
              </a:rPr>
              <a:t>odbiorca</a:t>
            </a:r>
            <a:r>
              <a:rPr kumimoji="0" lang="pl-PL" altLang="pl-PL" b="0" i="0" u="none" strike="noStrike" cap="none" normalizeH="0" baseline="0" dirty="0">
                <a:ln>
                  <a:noFill/>
                </a:ln>
                <a:solidFill>
                  <a:schemeClr val="tx1"/>
                </a:solidFill>
                <a:effectLst/>
                <a:latin typeface="+mn-lt"/>
              </a:rPr>
              <a:t> wymieniony w zgłoszeniu celnym przywozowym lub </a:t>
            </a:r>
            <a:r>
              <a:rPr kumimoji="0" lang="pl-PL" altLang="pl-PL" b="1" i="0" u="none" strike="noStrike" cap="none" normalizeH="0" baseline="0" dirty="0">
                <a:ln>
                  <a:noFill/>
                </a:ln>
                <a:solidFill>
                  <a:schemeClr val="tx1"/>
                </a:solidFill>
                <a:effectLst/>
                <a:latin typeface="+mn-lt"/>
              </a:rPr>
              <a:t>nadawca</a:t>
            </a:r>
            <a:r>
              <a:rPr kumimoji="0" lang="pl-PL" altLang="pl-PL" b="0" i="0" u="none" strike="noStrike" cap="none" normalizeH="0" baseline="0" dirty="0">
                <a:ln>
                  <a:noFill/>
                </a:ln>
                <a:solidFill>
                  <a:schemeClr val="tx1"/>
                </a:solidFill>
                <a:effectLst/>
                <a:latin typeface="+mn-lt"/>
              </a:rPr>
              <a:t> wymieniony w zgłoszeniu celnym wywozowym w przypadku towarów podlegających operacjom importowym/eksportowym;</a:t>
            </a:r>
          </a:p>
          <a:p>
            <a:pPr marL="171450" marR="0" lvl="0" indent="-171450" algn="l" defTabSz="914400" rtl="0" eaLnBrk="0" fontAlgn="base" latinLnBrk="0" hangingPunct="0">
              <a:lnSpc>
                <a:spcPct val="100000"/>
              </a:lnSpc>
              <a:spcBef>
                <a:spcPct val="0"/>
              </a:spcBef>
              <a:spcAft>
                <a:spcPct val="0"/>
              </a:spcAft>
              <a:buClr>
                <a:srgbClr val="FF0000"/>
              </a:buClr>
              <a:buSzTx/>
              <a:buFont typeface="Wingdings" panose="05000000000000000000" pitchFamily="2" charset="2"/>
              <a:buChar char="§"/>
              <a:tabLst/>
            </a:pPr>
            <a:r>
              <a:rPr lang="pl-PL" altLang="pl-PL" b="1" dirty="0">
                <a:solidFill>
                  <a:schemeClr val="tx1"/>
                </a:solidFill>
                <a:latin typeface="+mn-lt"/>
              </a:rPr>
              <a:t>odbiorca</a:t>
            </a:r>
            <a:r>
              <a:rPr kumimoji="0" lang="pl-PL" altLang="pl-PL" b="1" i="0" u="none" strike="noStrike" cap="none" normalizeH="0" baseline="0" dirty="0">
                <a:ln>
                  <a:noFill/>
                </a:ln>
                <a:solidFill>
                  <a:schemeClr val="tx1"/>
                </a:solidFill>
                <a:effectLst/>
                <a:latin typeface="+mn-lt"/>
              </a:rPr>
              <a:t> w Rumunii</a:t>
            </a:r>
            <a:r>
              <a:rPr kumimoji="0" lang="pl-PL" altLang="pl-PL" b="0" i="0" u="none" strike="noStrike" cap="none" normalizeH="0" baseline="0" dirty="0">
                <a:ln>
                  <a:noFill/>
                </a:ln>
                <a:solidFill>
                  <a:schemeClr val="tx1"/>
                </a:solidFill>
                <a:effectLst/>
                <a:latin typeface="+mn-lt"/>
              </a:rPr>
              <a:t> w przypadku wewnątrzwspólnotowego nabycia towarów w UE; </a:t>
            </a:r>
          </a:p>
          <a:p>
            <a:pPr marL="171450" marR="0" lvl="0" indent="-171450" algn="l" defTabSz="914400" rtl="0" eaLnBrk="0" fontAlgn="base" latinLnBrk="0" hangingPunct="0">
              <a:lnSpc>
                <a:spcPct val="100000"/>
              </a:lnSpc>
              <a:spcBef>
                <a:spcPct val="0"/>
              </a:spcBef>
              <a:spcAft>
                <a:spcPct val="0"/>
              </a:spcAft>
              <a:buClr>
                <a:srgbClr val="FF0000"/>
              </a:buClr>
              <a:buSzTx/>
              <a:buFont typeface="Wingdings" panose="05000000000000000000" pitchFamily="2" charset="2"/>
              <a:buChar char="§"/>
              <a:tabLst/>
            </a:pPr>
            <a:r>
              <a:rPr kumimoji="0" lang="pl-PL" altLang="pl-PL" b="1" i="0" u="none" strike="noStrike" cap="none" normalizeH="0" baseline="0" dirty="0">
                <a:ln>
                  <a:noFill/>
                </a:ln>
                <a:solidFill>
                  <a:schemeClr val="tx1"/>
                </a:solidFill>
                <a:effectLst/>
                <a:latin typeface="+mn-lt"/>
              </a:rPr>
              <a:t>nadawca z Rumunii</a:t>
            </a:r>
            <a:r>
              <a:rPr kumimoji="0" lang="pl-PL" altLang="pl-PL" b="0" i="0" u="none" strike="noStrike" cap="none" normalizeH="0" baseline="0" dirty="0">
                <a:ln>
                  <a:noFill/>
                </a:ln>
                <a:solidFill>
                  <a:schemeClr val="tx1"/>
                </a:solidFill>
                <a:effectLst/>
                <a:latin typeface="+mn-lt"/>
              </a:rPr>
              <a:t> dla wewnątrzwspólnotowych dostaw towarów UE; </a:t>
            </a:r>
          </a:p>
          <a:p>
            <a:pPr marL="171450" marR="0" lvl="0" indent="-171450" algn="l" defTabSz="914400" rtl="0" eaLnBrk="0" fontAlgn="base" latinLnBrk="0" hangingPunct="0">
              <a:lnSpc>
                <a:spcPct val="100000"/>
              </a:lnSpc>
              <a:spcBef>
                <a:spcPct val="0"/>
              </a:spcBef>
              <a:spcAft>
                <a:spcPct val="0"/>
              </a:spcAft>
              <a:buClr>
                <a:srgbClr val="FF0000"/>
              </a:buClr>
              <a:buSzTx/>
              <a:buFont typeface="Wingdings" panose="05000000000000000000" pitchFamily="2" charset="2"/>
              <a:buChar char="§"/>
              <a:tabLst/>
            </a:pPr>
            <a:r>
              <a:rPr kumimoji="0" lang="pl-PL" altLang="pl-PL" b="1" i="0" u="none" strike="noStrike" cap="none" normalizeH="0" baseline="0" dirty="0">
                <a:ln>
                  <a:noFill/>
                </a:ln>
                <a:solidFill>
                  <a:schemeClr val="tx1"/>
                </a:solidFill>
                <a:effectLst/>
                <a:latin typeface="+mn-lt"/>
              </a:rPr>
              <a:t>właściciel magazynu</a:t>
            </a:r>
            <a:r>
              <a:rPr kumimoji="0" lang="pl-PL" altLang="pl-PL" b="0" i="0" u="none" strike="noStrike" cap="none" normalizeH="0" baseline="0" dirty="0">
                <a:ln>
                  <a:noFill/>
                </a:ln>
                <a:solidFill>
                  <a:schemeClr val="tx1"/>
                </a:solidFill>
                <a:effectLst/>
                <a:latin typeface="+mn-lt"/>
              </a:rPr>
              <a:t>, w przypadku towarów w tranzycie będących przedmiotem transakcji na terenie UE, zarówno dla towarów wyładowywanych na terytorium Rumunii w celu składowania lub w celu stworzenia nowej wysyłki jednej lub większej liczby przesyłek towarów, jak również dla towaru załadowanego po składowaniu lub po utworzeniu nowego transportu na terytorium kraju z jednej lub większej liczby wysyłek towarów. </a:t>
            </a:r>
          </a:p>
          <a:p>
            <a:pPr marR="0" lvl="0" algn="l" defTabSz="914400" rtl="0" eaLnBrk="0" fontAlgn="base" latinLnBrk="0" hangingPunct="0">
              <a:lnSpc>
                <a:spcPct val="100000"/>
              </a:lnSpc>
              <a:spcBef>
                <a:spcPct val="0"/>
              </a:spcBef>
              <a:spcAft>
                <a:spcPct val="0"/>
              </a:spcAft>
              <a:buClr>
                <a:srgbClr val="FF0000"/>
              </a:buClr>
              <a:buSzTx/>
              <a:tabLst/>
            </a:pPr>
            <a:endParaRPr lang="pl-PL" altLang="pl-PL" dirty="0">
              <a:solidFill>
                <a:schemeClr val="tx1"/>
              </a:solidFill>
              <a:latin typeface="+mn-lt"/>
            </a:endParaRPr>
          </a:p>
          <a:p>
            <a:pPr eaLnBrk="0" fontAlgn="base" hangingPunct="0">
              <a:lnSpc>
                <a:spcPct val="100000"/>
              </a:lnSpc>
              <a:spcBef>
                <a:spcPct val="0"/>
              </a:spcBef>
              <a:spcAft>
                <a:spcPct val="0"/>
              </a:spcAft>
              <a:buClr>
                <a:srgbClr val="FF0000"/>
              </a:buClr>
            </a:pPr>
            <a:r>
              <a:rPr kumimoji="0" lang="pl-PL" altLang="pl-PL" b="0" i="0" u="none" strike="noStrike" cap="none" normalizeH="0" baseline="0" dirty="0">
                <a:ln>
                  <a:noFill/>
                </a:ln>
                <a:solidFill>
                  <a:schemeClr val="tx1"/>
                </a:solidFill>
                <a:effectLst/>
                <a:latin typeface="+mn-lt"/>
              </a:rPr>
              <a:t>Kiedy zadeklarować: </a:t>
            </a:r>
          </a:p>
          <a:p>
            <a:pPr marL="285750" indent="-285750" eaLnBrk="0" fontAlgn="base" hangingPunct="0">
              <a:lnSpc>
                <a:spcPct val="100000"/>
              </a:lnSpc>
              <a:spcBef>
                <a:spcPct val="0"/>
              </a:spcBef>
              <a:spcAft>
                <a:spcPct val="0"/>
              </a:spcAft>
              <a:buClr>
                <a:srgbClr val="FF0000"/>
              </a:buClr>
              <a:buFont typeface="Wingdings" panose="05000000000000000000" pitchFamily="2" charset="2"/>
              <a:buChar char="§"/>
            </a:pPr>
            <a:r>
              <a:rPr kumimoji="0" lang="pl-PL" altLang="pl-PL" b="0" i="0" u="none" strike="noStrike" cap="none" normalizeH="0" baseline="0" dirty="0">
                <a:ln>
                  <a:noFill/>
                </a:ln>
                <a:solidFill>
                  <a:schemeClr val="tx1"/>
                </a:solidFill>
                <a:effectLst/>
                <a:latin typeface="+mn-lt"/>
              </a:rPr>
              <a:t>Maksymalnie 3 dni kalendarzowe przed rozpoczęciem transportu, ale nie później niż w momencie dotarcia samochodu ciężarowego do drogowego przejścia granicznego w momencie wjazdu do Rumunii lub odpowiednio do miejsca importu, odpowiednio w momencie uruchomienia pojazdu, w przypadku odbioru z Rumuni. </a:t>
            </a:r>
          </a:p>
          <a:p>
            <a:pPr eaLnBrk="0" fontAlgn="base" hangingPunct="0">
              <a:lnSpc>
                <a:spcPct val="100000"/>
              </a:lnSpc>
              <a:spcBef>
                <a:spcPct val="0"/>
              </a:spcBef>
              <a:spcAft>
                <a:spcPct val="0"/>
              </a:spcAft>
              <a:buClr>
                <a:srgbClr val="FF0000"/>
              </a:buClr>
            </a:pPr>
            <a:endParaRPr lang="pl-PL" altLang="pl-PL" dirty="0">
              <a:solidFill>
                <a:schemeClr val="tx1"/>
              </a:solidFill>
              <a:latin typeface="+mn-lt"/>
            </a:endParaRPr>
          </a:p>
          <a:p>
            <a:pPr eaLnBrk="0" fontAlgn="base" hangingPunct="0">
              <a:lnSpc>
                <a:spcPct val="100000"/>
              </a:lnSpc>
              <a:spcBef>
                <a:spcPct val="0"/>
              </a:spcBef>
              <a:spcAft>
                <a:spcPct val="0"/>
              </a:spcAft>
              <a:buClr>
                <a:srgbClr val="FF0000"/>
              </a:buClr>
            </a:pPr>
            <a:r>
              <a:rPr kumimoji="0" lang="pl-PL" altLang="pl-PL" b="1" i="0" u="none" strike="noStrike" cap="none" normalizeH="0" baseline="0" dirty="0">
                <a:ln>
                  <a:noFill/>
                </a:ln>
                <a:solidFill>
                  <a:schemeClr val="tx1"/>
                </a:solidFill>
                <a:effectLst/>
                <a:latin typeface="+mn-lt"/>
              </a:rPr>
              <a:t>Żądając kodu UIT, użytkownik ma możliwość wyboru daty rozpoczęcia transportu, innej niż data przy składaniu wniosku o UIT. </a:t>
            </a:r>
          </a:p>
          <a:p>
            <a:pPr marR="0" lvl="0" algn="l" defTabSz="914400" rtl="0" eaLnBrk="0" fontAlgn="base" latinLnBrk="0" hangingPunct="0">
              <a:lnSpc>
                <a:spcPct val="100000"/>
              </a:lnSpc>
              <a:spcBef>
                <a:spcPct val="0"/>
              </a:spcBef>
              <a:spcAft>
                <a:spcPct val="0"/>
              </a:spcAft>
              <a:buClr>
                <a:srgbClr val="FF0000"/>
              </a:buClr>
              <a:buSzTx/>
              <a:tabLst/>
            </a:pPr>
            <a:endParaRPr kumimoji="0" lang="pl-PL" altLang="pl-PL"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243752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a:extLst>
              <a:ext uri="{FF2B5EF4-FFF2-40B4-BE49-F238E27FC236}">
                <a16:creationId xmlns:a16="http://schemas.microsoft.com/office/drawing/2014/main" id="{6D4155D6-D13F-2156-700C-2754F98BB535}"/>
              </a:ext>
            </a:extLst>
          </p:cNvPr>
          <p:cNvSpPr>
            <a:spLocks noGrp="1"/>
          </p:cNvSpPr>
          <p:nvPr>
            <p:ph type="sldNum" sz="quarter" idx="11"/>
          </p:nvPr>
        </p:nvSpPr>
        <p:spPr/>
        <p:txBody>
          <a:bodyPr/>
          <a:lstStyle/>
          <a:p>
            <a:fld id="{34F44958-1879-4153-BDB9-FB5727E586C4}" type="slidenum">
              <a:rPr lang="pl-PL" smtClean="0"/>
              <a:pPr/>
              <a:t>6</a:t>
            </a:fld>
            <a:endParaRPr lang="pl-PL" sz="800" dirty="0"/>
          </a:p>
        </p:txBody>
      </p:sp>
      <p:sp>
        <p:nvSpPr>
          <p:cNvPr id="4" name="Symbol zastępczy tekstu 3">
            <a:extLst>
              <a:ext uri="{FF2B5EF4-FFF2-40B4-BE49-F238E27FC236}">
                <a16:creationId xmlns:a16="http://schemas.microsoft.com/office/drawing/2014/main" id="{3FFD1E3A-4DE0-402A-6AF7-AA3876C18072}"/>
              </a:ext>
            </a:extLst>
          </p:cNvPr>
          <p:cNvSpPr>
            <a:spLocks noGrp="1"/>
          </p:cNvSpPr>
          <p:nvPr>
            <p:ph type="body" sz="quarter" idx="16"/>
          </p:nvPr>
        </p:nvSpPr>
        <p:spPr>
          <a:xfrm>
            <a:off x="0" y="658218"/>
            <a:ext cx="2278509" cy="313932"/>
          </a:xfrm>
        </p:spPr>
        <p:txBody>
          <a:bodyPr/>
          <a:lstStyle/>
          <a:p>
            <a:r>
              <a:rPr lang="pl-PL"/>
              <a:t>Rejestrowanie </a:t>
            </a:r>
          </a:p>
        </p:txBody>
      </p:sp>
      <p:sp>
        <p:nvSpPr>
          <p:cNvPr id="5" name="Tytuł 4">
            <a:extLst>
              <a:ext uri="{FF2B5EF4-FFF2-40B4-BE49-F238E27FC236}">
                <a16:creationId xmlns:a16="http://schemas.microsoft.com/office/drawing/2014/main" id="{DDDE9727-0742-9410-C5BD-CCD6705065F9}"/>
              </a:ext>
            </a:extLst>
          </p:cNvPr>
          <p:cNvSpPr>
            <a:spLocks noGrp="1"/>
          </p:cNvSpPr>
          <p:nvPr>
            <p:ph type="title"/>
          </p:nvPr>
        </p:nvSpPr>
        <p:spPr>
          <a:xfrm>
            <a:off x="0" y="314165"/>
            <a:ext cx="6217087" cy="341632"/>
          </a:xfrm>
        </p:spPr>
        <p:txBody>
          <a:bodyPr/>
          <a:lstStyle/>
          <a:p>
            <a:r>
              <a:rPr lang="pl-PL" dirty="0"/>
              <a:t>MONITORING TOWARÓW / SYSTEM E-TRANSPORT RO</a:t>
            </a:r>
          </a:p>
        </p:txBody>
      </p:sp>
      <p:grpSp>
        <p:nvGrpSpPr>
          <p:cNvPr id="512" name="Grupa 511">
            <a:extLst>
              <a:ext uri="{FF2B5EF4-FFF2-40B4-BE49-F238E27FC236}">
                <a16:creationId xmlns:a16="http://schemas.microsoft.com/office/drawing/2014/main" id="{6380F595-C2DB-54D7-B6F6-5F65ED4FBBE4}"/>
              </a:ext>
            </a:extLst>
          </p:cNvPr>
          <p:cNvGrpSpPr/>
          <p:nvPr/>
        </p:nvGrpSpPr>
        <p:grpSpPr>
          <a:xfrm>
            <a:off x="10035069" y="0"/>
            <a:ext cx="1609218" cy="1209675"/>
            <a:chOff x="10035069" y="0"/>
            <a:chExt cx="1609218" cy="1209675"/>
          </a:xfrm>
        </p:grpSpPr>
        <p:sp>
          <p:nvSpPr>
            <p:cNvPr id="513" name="Prostokąt 512">
              <a:extLst>
                <a:ext uri="{FF2B5EF4-FFF2-40B4-BE49-F238E27FC236}">
                  <a16:creationId xmlns:a16="http://schemas.microsoft.com/office/drawing/2014/main" id="{BD8B16B9-29D0-74D5-656A-8B27DF9DE7ED}"/>
                </a:ext>
              </a:extLst>
            </p:cNvPr>
            <p:cNvSpPr/>
            <p:nvPr/>
          </p:nvSpPr>
          <p:spPr>
            <a:xfrm>
              <a:off x="10035069" y="0"/>
              <a:ext cx="1609218" cy="1209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14" name="Freeform 34">
              <a:extLst>
                <a:ext uri="{FF2B5EF4-FFF2-40B4-BE49-F238E27FC236}">
                  <a16:creationId xmlns:a16="http://schemas.microsoft.com/office/drawing/2014/main" id="{49524F11-7A01-3BF2-A034-D74BAB498776}"/>
                </a:ext>
              </a:extLst>
            </p:cNvPr>
            <p:cNvSpPr>
              <a:spLocks noEditPoints="1"/>
            </p:cNvSpPr>
            <p:nvPr/>
          </p:nvSpPr>
          <p:spPr bwMode="auto">
            <a:xfrm>
              <a:off x="10282700" y="606462"/>
              <a:ext cx="228962" cy="239518"/>
            </a:xfrm>
            <a:custGeom>
              <a:avLst/>
              <a:gdLst>
                <a:gd name="T0" fmla="*/ 1166 w 1894"/>
                <a:gd name="T1" fmla="*/ 797 h 1990"/>
                <a:gd name="T2" fmla="*/ 934 w 1894"/>
                <a:gd name="T3" fmla="*/ 859 h 1990"/>
                <a:gd name="T4" fmla="*/ 924 w 1894"/>
                <a:gd name="T5" fmla="*/ 859 h 1990"/>
                <a:gd name="T6" fmla="*/ 651 w 1894"/>
                <a:gd name="T7" fmla="*/ 859 h 1990"/>
                <a:gd name="T8" fmla="*/ 651 w 1894"/>
                <a:gd name="T9" fmla="*/ 463 h 1990"/>
                <a:gd name="T10" fmla="*/ 934 w 1894"/>
                <a:gd name="T11" fmla="*/ 463 h 1990"/>
                <a:gd name="T12" fmla="*/ 964 w 1894"/>
                <a:gd name="T13" fmla="*/ 463 h 1990"/>
                <a:gd name="T14" fmla="*/ 1146 w 1894"/>
                <a:gd name="T15" fmla="*/ 515 h 1990"/>
                <a:gd name="T16" fmla="*/ 1218 w 1894"/>
                <a:gd name="T17" fmla="*/ 665 h 1990"/>
                <a:gd name="T18" fmla="*/ 1166 w 1894"/>
                <a:gd name="T19" fmla="*/ 797 h 1990"/>
                <a:gd name="T20" fmla="*/ 1839 w 1894"/>
                <a:gd name="T21" fmla="*/ 1888 h 1990"/>
                <a:gd name="T22" fmla="*/ 1824 w 1894"/>
                <a:gd name="T23" fmla="*/ 1738 h 1990"/>
                <a:gd name="T24" fmla="*/ 1824 w 1894"/>
                <a:gd name="T25" fmla="*/ 1582 h 1990"/>
                <a:gd name="T26" fmla="*/ 1772 w 1894"/>
                <a:gd name="T27" fmla="*/ 1252 h 1990"/>
                <a:gd name="T28" fmla="*/ 1490 w 1894"/>
                <a:gd name="T29" fmla="*/ 1051 h 1990"/>
                <a:gd name="T30" fmla="*/ 1731 w 1894"/>
                <a:gd name="T31" fmla="*/ 892 h 1990"/>
                <a:gd name="T32" fmla="*/ 1824 w 1894"/>
                <a:gd name="T33" fmla="*/ 565 h 1990"/>
                <a:gd name="T34" fmla="*/ 1674 w 1894"/>
                <a:gd name="T35" fmla="*/ 172 h 1990"/>
                <a:gd name="T36" fmla="*/ 964 w 1894"/>
                <a:gd name="T37" fmla="*/ 0 h 1990"/>
                <a:gd name="T38" fmla="*/ 934 w 1894"/>
                <a:gd name="T39" fmla="*/ 0 h 1990"/>
                <a:gd name="T40" fmla="*/ 0 w 1894"/>
                <a:gd name="T41" fmla="*/ 0 h 1990"/>
                <a:gd name="T42" fmla="*/ 0 w 1894"/>
                <a:gd name="T43" fmla="*/ 1990 h 1990"/>
                <a:gd name="T44" fmla="*/ 651 w 1894"/>
                <a:gd name="T45" fmla="*/ 1990 h 1990"/>
                <a:gd name="T46" fmla="*/ 651 w 1894"/>
                <a:gd name="T47" fmla="*/ 1295 h 1990"/>
                <a:gd name="T48" fmla="*/ 748 w 1894"/>
                <a:gd name="T49" fmla="*/ 1295 h 1990"/>
                <a:gd name="T50" fmla="*/ 934 w 1894"/>
                <a:gd name="T51" fmla="*/ 1303 h 1990"/>
                <a:gd name="T52" fmla="*/ 942 w 1894"/>
                <a:gd name="T53" fmla="*/ 1303 h 1990"/>
                <a:gd name="T54" fmla="*/ 1076 w 1894"/>
                <a:gd name="T55" fmla="*/ 1327 h 1990"/>
                <a:gd name="T56" fmla="*/ 1201 w 1894"/>
                <a:gd name="T57" fmla="*/ 1644 h 1990"/>
                <a:gd name="T58" fmla="*/ 1233 w 1894"/>
                <a:gd name="T59" fmla="*/ 1990 h 1990"/>
                <a:gd name="T60" fmla="*/ 1894 w 1894"/>
                <a:gd name="T61" fmla="*/ 1990 h 1990"/>
                <a:gd name="T62" fmla="*/ 1894 w 1894"/>
                <a:gd name="T63" fmla="*/ 1933 h 1990"/>
                <a:gd name="T64" fmla="*/ 1839 w 1894"/>
                <a:gd name="T65" fmla="*/ 1888 h 19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94" h="1990">
                  <a:moveTo>
                    <a:pt x="1166" y="797"/>
                  </a:moveTo>
                  <a:cubicBezTo>
                    <a:pt x="1121" y="837"/>
                    <a:pt x="1044" y="857"/>
                    <a:pt x="934" y="859"/>
                  </a:cubicBezTo>
                  <a:lnTo>
                    <a:pt x="924" y="859"/>
                  </a:lnTo>
                  <a:lnTo>
                    <a:pt x="651" y="859"/>
                  </a:lnTo>
                  <a:lnTo>
                    <a:pt x="651" y="463"/>
                  </a:lnTo>
                  <a:lnTo>
                    <a:pt x="934" y="463"/>
                  </a:lnTo>
                  <a:lnTo>
                    <a:pt x="964" y="463"/>
                  </a:lnTo>
                  <a:cubicBezTo>
                    <a:pt x="1036" y="463"/>
                    <a:pt x="1099" y="480"/>
                    <a:pt x="1146" y="515"/>
                  </a:cubicBezTo>
                  <a:cubicBezTo>
                    <a:pt x="1194" y="550"/>
                    <a:pt x="1218" y="600"/>
                    <a:pt x="1218" y="665"/>
                  </a:cubicBezTo>
                  <a:cubicBezTo>
                    <a:pt x="1218" y="722"/>
                    <a:pt x="1201" y="767"/>
                    <a:pt x="1166" y="797"/>
                  </a:cubicBezTo>
                  <a:close/>
                  <a:moveTo>
                    <a:pt x="1839" y="1888"/>
                  </a:moveTo>
                  <a:cubicBezTo>
                    <a:pt x="1829" y="1860"/>
                    <a:pt x="1824" y="1808"/>
                    <a:pt x="1824" y="1738"/>
                  </a:cubicBezTo>
                  <a:lnTo>
                    <a:pt x="1824" y="1582"/>
                  </a:lnTo>
                  <a:cubicBezTo>
                    <a:pt x="1824" y="1434"/>
                    <a:pt x="1806" y="1325"/>
                    <a:pt x="1772" y="1252"/>
                  </a:cubicBezTo>
                  <a:cubicBezTo>
                    <a:pt x="1736" y="1180"/>
                    <a:pt x="1641" y="1113"/>
                    <a:pt x="1490" y="1051"/>
                  </a:cubicBezTo>
                  <a:cubicBezTo>
                    <a:pt x="1589" y="1026"/>
                    <a:pt x="1669" y="974"/>
                    <a:pt x="1731" y="892"/>
                  </a:cubicBezTo>
                  <a:cubicBezTo>
                    <a:pt x="1791" y="809"/>
                    <a:pt x="1824" y="702"/>
                    <a:pt x="1824" y="565"/>
                  </a:cubicBezTo>
                  <a:cubicBezTo>
                    <a:pt x="1824" y="389"/>
                    <a:pt x="1774" y="257"/>
                    <a:pt x="1674" y="172"/>
                  </a:cubicBezTo>
                  <a:cubicBezTo>
                    <a:pt x="1542" y="57"/>
                    <a:pt x="1306" y="0"/>
                    <a:pt x="964" y="0"/>
                  </a:cubicBezTo>
                  <a:lnTo>
                    <a:pt x="934" y="0"/>
                  </a:lnTo>
                  <a:lnTo>
                    <a:pt x="0" y="0"/>
                  </a:lnTo>
                  <a:lnTo>
                    <a:pt x="0" y="1990"/>
                  </a:lnTo>
                  <a:lnTo>
                    <a:pt x="651" y="1990"/>
                  </a:lnTo>
                  <a:lnTo>
                    <a:pt x="651" y="1295"/>
                  </a:lnTo>
                  <a:lnTo>
                    <a:pt x="748" y="1295"/>
                  </a:lnTo>
                  <a:cubicBezTo>
                    <a:pt x="825" y="1295"/>
                    <a:pt x="887" y="1298"/>
                    <a:pt x="934" y="1303"/>
                  </a:cubicBezTo>
                  <a:lnTo>
                    <a:pt x="942" y="1303"/>
                  </a:lnTo>
                  <a:cubicBezTo>
                    <a:pt x="992" y="1307"/>
                    <a:pt x="1036" y="1315"/>
                    <a:pt x="1076" y="1327"/>
                  </a:cubicBezTo>
                  <a:cubicBezTo>
                    <a:pt x="1151" y="1355"/>
                    <a:pt x="1191" y="1460"/>
                    <a:pt x="1201" y="1644"/>
                  </a:cubicBezTo>
                  <a:cubicBezTo>
                    <a:pt x="1208" y="1830"/>
                    <a:pt x="1221" y="1945"/>
                    <a:pt x="1233" y="1990"/>
                  </a:cubicBezTo>
                  <a:lnTo>
                    <a:pt x="1894" y="1990"/>
                  </a:lnTo>
                  <a:lnTo>
                    <a:pt x="1894" y="1933"/>
                  </a:lnTo>
                  <a:cubicBezTo>
                    <a:pt x="1866" y="1933"/>
                    <a:pt x="1849" y="1917"/>
                    <a:pt x="1839" y="1888"/>
                  </a:cubicBezTo>
                  <a:close/>
                </a:path>
              </a:pathLst>
            </a:custGeom>
            <a:solidFill>
              <a:srgbClr val="E303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515" name="Freeform 35">
              <a:extLst>
                <a:ext uri="{FF2B5EF4-FFF2-40B4-BE49-F238E27FC236}">
                  <a16:creationId xmlns:a16="http://schemas.microsoft.com/office/drawing/2014/main" id="{BE2386E6-8543-54B3-0C87-D8884F08BF22}"/>
                </a:ext>
              </a:extLst>
            </p:cNvPr>
            <p:cNvSpPr>
              <a:spLocks noEditPoints="1"/>
            </p:cNvSpPr>
            <p:nvPr/>
          </p:nvSpPr>
          <p:spPr bwMode="auto">
            <a:xfrm>
              <a:off x="10530336" y="666544"/>
              <a:ext cx="202981" cy="185119"/>
            </a:xfrm>
            <a:custGeom>
              <a:avLst/>
              <a:gdLst>
                <a:gd name="T0" fmla="*/ 1028 w 1683"/>
                <a:gd name="T1" fmla="*/ 899 h 1532"/>
                <a:gd name="T2" fmla="*/ 961 w 1683"/>
                <a:gd name="T3" fmla="*/ 1121 h 1532"/>
                <a:gd name="T4" fmla="*/ 812 w 1683"/>
                <a:gd name="T5" fmla="*/ 1203 h 1532"/>
                <a:gd name="T6" fmla="*/ 767 w 1683"/>
                <a:gd name="T7" fmla="*/ 1205 h 1532"/>
                <a:gd name="T8" fmla="*/ 642 w 1683"/>
                <a:gd name="T9" fmla="*/ 1175 h 1532"/>
                <a:gd name="T10" fmla="*/ 592 w 1683"/>
                <a:gd name="T11" fmla="*/ 1086 h 1532"/>
                <a:gd name="T12" fmla="*/ 750 w 1683"/>
                <a:gd name="T13" fmla="*/ 927 h 1532"/>
                <a:gd name="T14" fmla="*/ 812 w 1683"/>
                <a:gd name="T15" fmla="*/ 909 h 1532"/>
                <a:gd name="T16" fmla="*/ 1028 w 1683"/>
                <a:gd name="T17" fmla="*/ 847 h 1532"/>
                <a:gd name="T18" fmla="*/ 1028 w 1683"/>
                <a:gd name="T19" fmla="*/ 899 h 1532"/>
                <a:gd name="T20" fmla="*/ 1616 w 1683"/>
                <a:gd name="T21" fmla="*/ 1382 h 1532"/>
                <a:gd name="T22" fmla="*/ 1606 w 1683"/>
                <a:gd name="T23" fmla="*/ 1255 h 1532"/>
                <a:gd name="T24" fmla="*/ 1606 w 1683"/>
                <a:gd name="T25" fmla="*/ 548 h 1532"/>
                <a:gd name="T26" fmla="*/ 1479 w 1683"/>
                <a:gd name="T27" fmla="*/ 142 h 1532"/>
                <a:gd name="T28" fmla="*/ 916 w 1683"/>
                <a:gd name="T29" fmla="*/ 0 h 1532"/>
                <a:gd name="T30" fmla="*/ 812 w 1683"/>
                <a:gd name="T31" fmla="*/ 0 h 1532"/>
                <a:gd name="T32" fmla="*/ 246 w 1683"/>
                <a:gd name="T33" fmla="*/ 149 h 1532"/>
                <a:gd name="T34" fmla="*/ 87 w 1683"/>
                <a:gd name="T35" fmla="*/ 485 h 1532"/>
                <a:gd name="T36" fmla="*/ 642 w 1683"/>
                <a:gd name="T37" fmla="*/ 485 h 1532"/>
                <a:gd name="T38" fmla="*/ 702 w 1683"/>
                <a:gd name="T39" fmla="*/ 374 h 1532"/>
                <a:gd name="T40" fmla="*/ 812 w 1683"/>
                <a:gd name="T41" fmla="*/ 346 h 1532"/>
                <a:gd name="T42" fmla="*/ 846 w 1683"/>
                <a:gd name="T43" fmla="*/ 343 h 1532"/>
                <a:gd name="T44" fmla="*/ 983 w 1683"/>
                <a:gd name="T45" fmla="*/ 379 h 1532"/>
                <a:gd name="T46" fmla="*/ 1028 w 1683"/>
                <a:gd name="T47" fmla="*/ 463 h 1532"/>
                <a:gd name="T48" fmla="*/ 974 w 1683"/>
                <a:gd name="T49" fmla="*/ 553 h 1532"/>
                <a:gd name="T50" fmla="*/ 812 w 1683"/>
                <a:gd name="T51" fmla="*/ 588 h 1532"/>
                <a:gd name="T52" fmla="*/ 543 w 1683"/>
                <a:gd name="T53" fmla="*/ 631 h 1532"/>
                <a:gd name="T54" fmla="*/ 107 w 1683"/>
                <a:gd name="T55" fmla="*/ 797 h 1532"/>
                <a:gd name="T56" fmla="*/ 0 w 1683"/>
                <a:gd name="T57" fmla="*/ 1088 h 1532"/>
                <a:gd name="T58" fmla="*/ 177 w 1683"/>
                <a:gd name="T59" fmla="*/ 1445 h 1532"/>
                <a:gd name="T60" fmla="*/ 500 w 1683"/>
                <a:gd name="T61" fmla="*/ 1532 h 1532"/>
                <a:gd name="T62" fmla="*/ 809 w 1683"/>
                <a:gd name="T63" fmla="*/ 1487 h 1532"/>
                <a:gd name="T64" fmla="*/ 812 w 1683"/>
                <a:gd name="T65" fmla="*/ 1484 h 1532"/>
                <a:gd name="T66" fmla="*/ 1063 w 1683"/>
                <a:gd name="T67" fmla="*/ 1330 h 1532"/>
                <a:gd name="T68" fmla="*/ 1091 w 1683"/>
                <a:gd name="T69" fmla="*/ 1487 h 1532"/>
                <a:gd name="T70" fmla="*/ 1683 w 1683"/>
                <a:gd name="T71" fmla="*/ 1487 h 1532"/>
                <a:gd name="T72" fmla="*/ 1683 w 1683"/>
                <a:gd name="T73" fmla="*/ 1459 h 1532"/>
                <a:gd name="T74" fmla="*/ 1616 w 1683"/>
                <a:gd name="T75" fmla="*/ 1382 h 1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83" h="1532">
                  <a:moveTo>
                    <a:pt x="1028" y="899"/>
                  </a:moveTo>
                  <a:cubicBezTo>
                    <a:pt x="1028" y="989"/>
                    <a:pt x="1006" y="1063"/>
                    <a:pt x="961" y="1121"/>
                  </a:cubicBezTo>
                  <a:cubicBezTo>
                    <a:pt x="924" y="1168"/>
                    <a:pt x="874" y="1196"/>
                    <a:pt x="812" y="1203"/>
                  </a:cubicBezTo>
                  <a:cubicBezTo>
                    <a:pt x="797" y="1205"/>
                    <a:pt x="782" y="1205"/>
                    <a:pt x="767" y="1205"/>
                  </a:cubicBezTo>
                  <a:cubicBezTo>
                    <a:pt x="717" y="1205"/>
                    <a:pt x="675" y="1196"/>
                    <a:pt x="642" y="1175"/>
                  </a:cubicBezTo>
                  <a:cubicBezTo>
                    <a:pt x="610" y="1153"/>
                    <a:pt x="592" y="1123"/>
                    <a:pt x="592" y="1086"/>
                  </a:cubicBezTo>
                  <a:cubicBezTo>
                    <a:pt x="592" y="1011"/>
                    <a:pt x="645" y="959"/>
                    <a:pt x="750" y="927"/>
                  </a:cubicBezTo>
                  <a:cubicBezTo>
                    <a:pt x="767" y="922"/>
                    <a:pt x="787" y="916"/>
                    <a:pt x="812" y="909"/>
                  </a:cubicBezTo>
                  <a:cubicBezTo>
                    <a:pt x="867" y="894"/>
                    <a:pt x="939" y="874"/>
                    <a:pt x="1028" y="847"/>
                  </a:cubicBezTo>
                  <a:lnTo>
                    <a:pt x="1028" y="899"/>
                  </a:lnTo>
                  <a:close/>
                  <a:moveTo>
                    <a:pt x="1616" y="1382"/>
                  </a:moveTo>
                  <a:cubicBezTo>
                    <a:pt x="1609" y="1362"/>
                    <a:pt x="1606" y="1320"/>
                    <a:pt x="1606" y="1255"/>
                  </a:cubicBezTo>
                  <a:lnTo>
                    <a:pt x="1606" y="548"/>
                  </a:lnTo>
                  <a:cubicBezTo>
                    <a:pt x="1606" y="359"/>
                    <a:pt x="1564" y="222"/>
                    <a:pt x="1479" y="142"/>
                  </a:cubicBezTo>
                  <a:cubicBezTo>
                    <a:pt x="1377" y="47"/>
                    <a:pt x="1190" y="0"/>
                    <a:pt x="916" y="0"/>
                  </a:cubicBezTo>
                  <a:lnTo>
                    <a:pt x="812" y="0"/>
                  </a:lnTo>
                  <a:cubicBezTo>
                    <a:pt x="555" y="12"/>
                    <a:pt x="368" y="60"/>
                    <a:pt x="246" y="149"/>
                  </a:cubicBezTo>
                  <a:cubicBezTo>
                    <a:pt x="142" y="227"/>
                    <a:pt x="87" y="339"/>
                    <a:pt x="87" y="485"/>
                  </a:cubicBezTo>
                  <a:lnTo>
                    <a:pt x="642" y="485"/>
                  </a:lnTo>
                  <a:cubicBezTo>
                    <a:pt x="647" y="433"/>
                    <a:pt x="667" y="396"/>
                    <a:pt x="702" y="374"/>
                  </a:cubicBezTo>
                  <a:cubicBezTo>
                    <a:pt x="730" y="359"/>
                    <a:pt x="765" y="349"/>
                    <a:pt x="812" y="346"/>
                  </a:cubicBezTo>
                  <a:cubicBezTo>
                    <a:pt x="822" y="343"/>
                    <a:pt x="834" y="343"/>
                    <a:pt x="846" y="343"/>
                  </a:cubicBezTo>
                  <a:cubicBezTo>
                    <a:pt x="907" y="343"/>
                    <a:pt x="951" y="356"/>
                    <a:pt x="983" y="379"/>
                  </a:cubicBezTo>
                  <a:cubicBezTo>
                    <a:pt x="1013" y="401"/>
                    <a:pt x="1028" y="431"/>
                    <a:pt x="1028" y="463"/>
                  </a:cubicBezTo>
                  <a:cubicBezTo>
                    <a:pt x="1028" y="508"/>
                    <a:pt x="1011" y="538"/>
                    <a:pt x="974" y="553"/>
                  </a:cubicBezTo>
                  <a:cubicBezTo>
                    <a:pt x="951" y="561"/>
                    <a:pt x="899" y="570"/>
                    <a:pt x="812" y="588"/>
                  </a:cubicBezTo>
                  <a:cubicBezTo>
                    <a:pt x="742" y="598"/>
                    <a:pt x="653" y="613"/>
                    <a:pt x="543" y="631"/>
                  </a:cubicBezTo>
                  <a:cubicBezTo>
                    <a:pt x="336" y="660"/>
                    <a:pt x="192" y="718"/>
                    <a:pt x="107" y="797"/>
                  </a:cubicBezTo>
                  <a:cubicBezTo>
                    <a:pt x="34" y="869"/>
                    <a:pt x="0" y="966"/>
                    <a:pt x="0" y="1088"/>
                  </a:cubicBezTo>
                  <a:cubicBezTo>
                    <a:pt x="0" y="1245"/>
                    <a:pt x="57" y="1365"/>
                    <a:pt x="177" y="1445"/>
                  </a:cubicBezTo>
                  <a:cubicBezTo>
                    <a:pt x="264" y="1501"/>
                    <a:pt x="374" y="1532"/>
                    <a:pt x="500" y="1532"/>
                  </a:cubicBezTo>
                  <a:cubicBezTo>
                    <a:pt x="613" y="1532"/>
                    <a:pt x="717" y="1517"/>
                    <a:pt x="809" y="1487"/>
                  </a:cubicBezTo>
                  <a:lnTo>
                    <a:pt x="812" y="1484"/>
                  </a:lnTo>
                  <a:cubicBezTo>
                    <a:pt x="901" y="1454"/>
                    <a:pt x="986" y="1402"/>
                    <a:pt x="1063" y="1330"/>
                  </a:cubicBezTo>
                  <a:lnTo>
                    <a:pt x="1091" y="1487"/>
                  </a:lnTo>
                  <a:lnTo>
                    <a:pt x="1683" y="1487"/>
                  </a:lnTo>
                  <a:lnTo>
                    <a:pt x="1683" y="1459"/>
                  </a:lnTo>
                  <a:cubicBezTo>
                    <a:pt x="1646" y="1430"/>
                    <a:pt x="1623" y="1402"/>
                    <a:pt x="1616" y="1382"/>
                  </a:cubicBezTo>
                  <a:close/>
                </a:path>
              </a:pathLst>
            </a:custGeom>
            <a:solidFill>
              <a:srgbClr val="E303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516" name="Freeform 36">
              <a:extLst>
                <a:ext uri="{FF2B5EF4-FFF2-40B4-BE49-F238E27FC236}">
                  <a16:creationId xmlns:a16="http://schemas.microsoft.com/office/drawing/2014/main" id="{9364BA01-8030-236C-A930-618F6A5093F4}"/>
                </a:ext>
              </a:extLst>
            </p:cNvPr>
            <p:cNvSpPr>
              <a:spLocks noEditPoints="1"/>
            </p:cNvSpPr>
            <p:nvPr/>
          </p:nvSpPr>
          <p:spPr bwMode="auto">
            <a:xfrm>
              <a:off x="10760111" y="606462"/>
              <a:ext cx="195674" cy="245201"/>
            </a:xfrm>
            <a:custGeom>
              <a:avLst/>
              <a:gdLst>
                <a:gd name="T0" fmla="*/ 994 w 1619"/>
                <a:gd name="T1" fmla="*/ 1514 h 2035"/>
                <a:gd name="T2" fmla="*/ 805 w 1619"/>
                <a:gd name="T3" fmla="*/ 1619 h 2035"/>
                <a:gd name="T4" fmla="*/ 608 w 1619"/>
                <a:gd name="T5" fmla="*/ 1495 h 2035"/>
                <a:gd name="T6" fmla="*/ 563 w 1619"/>
                <a:gd name="T7" fmla="*/ 1273 h 2035"/>
                <a:gd name="T8" fmla="*/ 618 w 1619"/>
                <a:gd name="T9" fmla="*/ 1048 h 2035"/>
                <a:gd name="T10" fmla="*/ 805 w 1619"/>
                <a:gd name="T11" fmla="*/ 944 h 2035"/>
                <a:gd name="T12" fmla="*/ 810 w 1619"/>
                <a:gd name="T13" fmla="*/ 944 h 2035"/>
                <a:gd name="T14" fmla="*/ 996 w 1619"/>
                <a:gd name="T15" fmla="*/ 1053 h 2035"/>
                <a:gd name="T16" fmla="*/ 1048 w 1619"/>
                <a:gd name="T17" fmla="*/ 1278 h 2035"/>
                <a:gd name="T18" fmla="*/ 994 w 1619"/>
                <a:gd name="T19" fmla="*/ 1514 h 2035"/>
                <a:gd name="T20" fmla="*/ 1420 w 1619"/>
                <a:gd name="T21" fmla="*/ 689 h 2035"/>
                <a:gd name="T22" fmla="*/ 994 w 1619"/>
                <a:gd name="T23" fmla="*/ 503 h 2035"/>
                <a:gd name="T24" fmla="*/ 805 w 1619"/>
                <a:gd name="T25" fmla="*/ 528 h 2035"/>
                <a:gd name="T26" fmla="*/ 760 w 1619"/>
                <a:gd name="T27" fmla="*/ 543 h 2035"/>
                <a:gd name="T28" fmla="*/ 573 w 1619"/>
                <a:gd name="T29" fmla="*/ 689 h 2035"/>
                <a:gd name="T30" fmla="*/ 573 w 1619"/>
                <a:gd name="T31" fmla="*/ 0 h 2035"/>
                <a:gd name="T32" fmla="*/ 0 w 1619"/>
                <a:gd name="T33" fmla="*/ 0 h 2035"/>
                <a:gd name="T34" fmla="*/ 0 w 1619"/>
                <a:gd name="T35" fmla="*/ 1990 h 2035"/>
                <a:gd name="T36" fmla="*/ 514 w 1619"/>
                <a:gd name="T37" fmla="*/ 1990 h 2035"/>
                <a:gd name="T38" fmla="*/ 514 w 1619"/>
                <a:gd name="T39" fmla="*/ 1785 h 2035"/>
                <a:gd name="T40" fmla="*/ 524 w 1619"/>
                <a:gd name="T41" fmla="*/ 1785 h 2035"/>
                <a:gd name="T42" fmla="*/ 703 w 1619"/>
                <a:gd name="T43" fmla="*/ 1975 h 2035"/>
                <a:gd name="T44" fmla="*/ 805 w 1619"/>
                <a:gd name="T45" fmla="*/ 2015 h 2035"/>
                <a:gd name="T46" fmla="*/ 959 w 1619"/>
                <a:gd name="T47" fmla="*/ 2035 h 2035"/>
                <a:gd name="T48" fmla="*/ 1405 w 1619"/>
                <a:gd name="T49" fmla="*/ 1880 h 2035"/>
                <a:gd name="T50" fmla="*/ 1619 w 1619"/>
                <a:gd name="T51" fmla="*/ 1250 h 2035"/>
                <a:gd name="T52" fmla="*/ 1420 w 1619"/>
                <a:gd name="T53" fmla="*/ 689 h 2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19" h="2035">
                  <a:moveTo>
                    <a:pt x="994" y="1514"/>
                  </a:moveTo>
                  <a:cubicBezTo>
                    <a:pt x="952" y="1584"/>
                    <a:pt x="887" y="1619"/>
                    <a:pt x="805" y="1619"/>
                  </a:cubicBezTo>
                  <a:cubicBezTo>
                    <a:pt x="718" y="1619"/>
                    <a:pt x="650" y="1576"/>
                    <a:pt x="608" y="1495"/>
                  </a:cubicBezTo>
                  <a:cubicBezTo>
                    <a:pt x="578" y="1432"/>
                    <a:pt x="563" y="1360"/>
                    <a:pt x="563" y="1273"/>
                  </a:cubicBezTo>
                  <a:cubicBezTo>
                    <a:pt x="563" y="1183"/>
                    <a:pt x="581" y="1108"/>
                    <a:pt x="618" y="1048"/>
                  </a:cubicBezTo>
                  <a:cubicBezTo>
                    <a:pt x="660" y="981"/>
                    <a:pt x="723" y="946"/>
                    <a:pt x="805" y="944"/>
                  </a:cubicBezTo>
                  <a:lnTo>
                    <a:pt x="810" y="944"/>
                  </a:lnTo>
                  <a:cubicBezTo>
                    <a:pt x="892" y="944"/>
                    <a:pt x="955" y="981"/>
                    <a:pt x="996" y="1053"/>
                  </a:cubicBezTo>
                  <a:cubicBezTo>
                    <a:pt x="1031" y="1116"/>
                    <a:pt x="1048" y="1191"/>
                    <a:pt x="1048" y="1278"/>
                  </a:cubicBezTo>
                  <a:cubicBezTo>
                    <a:pt x="1048" y="1375"/>
                    <a:pt x="1029" y="1452"/>
                    <a:pt x="994" y="1514"/>
                  </a:cubicBezTo>
                  <a:close/>
                  <a:moveTo>
                    <a:pt x="1420" y="689"/>
                  </a:moveTo>
                  <a:cubicBezTo>
                    <a:pt x="1300" y="565"/>
                    <a:pt x="1158" y="503"/>
                    <a:pt x="994" y="503"/>
                  </a:cubicBezTo>
                  <a:cubicBezTo>
                    <a:pt x="922" y="503"/>
                    <a:pt x="860" y="510"/>
                    <a:pt x="805" y="528"/>
                  </a:cubicBezTo>
                  <a:cubicBezTo>
                    <a:pt x="789" y="533"/>
                    <a:pt x="775" y="538"/>
                    <a:pt x="760" y="543"/>
                  </a:cubicBezTo>
                  <a:cubicBezTo>
                    <a:pt x="698" y="570"/>
                    <a:pt x="636" y="620"/>
                    <a:pt x="573" y="689"/>
                  </a:cubicBezTo>
                  <a:lnTo>
                    <a:pt x="573" y="0"/>
                  </a:lnTo>
                  <a:lnTo>
                    <a:pt x="0" y="0"/>
                  </a:lnTo>
                  <a:lnTo>
                    <a:pt x="0" y="1990"/>
                  </a:lnTo>
                  <a:lnTo>
                    <a:pt x="514" y="1990"/>
                  </a:lnTo>
                  <a:lnTo>
                    <a:pt x="514" y="1785"/>
                  </a:lnTo>
                  <a:lnTo>
                    <a:pt x="524" y="1785"/>
                  </a:lnTo>
                  <a:cubicBezTo>
                    <a:pt x="569" y="1870"/>
                    <a:pt x="628" y="1935"/>
                    <a:pt x="703" y="1975"/>
                  </a:cubicBezTo>
                  <a:cubicBezTo>
                    <a:pt x="735" y="1992"/>
                    <a:pt x="770" y="2004"/>
                    <a:pt x="805" y="2015"/>
                  </a:cubicBezTo>
                  <a:cubicBezTo>
                    <a:pt x="855" y="2027"/>
                    <a:pt x="904" y="2035"/>
                    <a:pt x="959" y="2035"/>
                  </a:cubicBezTo>
                  <a:cubicBezTo>
                    <a:pt x="1143" y="2035"/>
                    <a:pt x="1293" y="1982"/>
                    <a:pt x="1405" y="1880"/>
                  </a:cubicBezTo>
                  <a:cubicBezTo>
                    <a:pt x="1547" y="1748"/>
                    <a:pt x="1619" y="1539"/>
                    <a:pt x="1619" y="1250"/>
                  </a:cubicBezTo>
                  <a:cubicBezTo>
                    <a:pt x="1619" y="1016"/>
                    <a:pt x="1555" y="829"/>
                    <a:pt x="1420" y="689"/>
                  </a:cubicBezTo>
                  <a:close/>
                </a:path>
              </a:pathLst>
            </a:custGeom>
            <a:solidFill>
              <a:srgbClr val="E303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517" name="Freeform 37">
              <a:extLst>
                <a:ext uri="{FF2B5EF4-FFF2-40B4-BE49-F238E27FC236}">
                  <a16:creationId xmlns:a16="http://schemas.microsoft.com/office/drawing/2014/main" id="{F796A6EE-CE6A-F223-B9AF-38DEE943F320}"/>
                </a:ext>
              </a:extLst>
            </p:cNvPr>
            <p:cNvSpPr>
              <a:spLocks noEditPoints="1"/>
            </p:cNvSpPr>
            <p:nvPr/>
          </p:nvSpPr>
          <p:spPr bwMode="auto">
            <a:xfrm>
              <a:off x="10976894" y="666544"/>
              <a:ext cx="201357" cy="185119"/>
            </a:xfrm>
            <a:custGeom>
              <a:avLst/>
              <a:gdLst>
                <a:gd name="T0" fmla="*/ 835 w 1673"/>
                <a:gd name="T1" fmla="*/ 349 h 1532"/>
                <a:gd name="T2" fmla="*/ 842 w 1673"/>
                <a:gd name="T3" fmla="*/ 349 h 1532"/>
                <a:gd name="T4" fmla="*/ 1022 w 1673"/>
                <a:gd name="T5" fmla="*/ 419 h 1532"/>
                <a:gd name="T6" fmla="*/ 1101 w 1673"/>
                <a:gd name="T7" fmla="*/ 598 h 1532"/>
                <a:gd name="T8" fmla="*/ 835 w 1673"/>
                <a:gd name="T9" fmla="*/ 598 h 1532"/>
                <a:gd name="T10" fmla="*/ 571 w 1673"/>
                <a:gd name="T11" fmla="*/ 598 h 1532"/>
                <a:gd name="T12" fmla="*/ 835 w 1673"/>
                <a:gd name="T13" fmla="*/ 349 h 1532"/>
                <a:gd name="T14" fmla="*/ 857 w 1673"/>
                <a:gd name="T15" fmla="*/ 1181 h 1532"/>
                <a:gd name="T16" fmla="*/ 835 w 1673"/>
                <a:gd name="T17" fmla="*/ 1181 h 1532"/>
                <a:gd name="T18" fmla="*/ 660 w 1673"/>
                <a:gd name="T19" fmla="*/ 1108 h 1532"/>
                <a:gd name="T20" fmla="*/ 571 w 1673"/>
                <a:gd name="T21" fmla="*/ 894 h 1532"/>
                <a:gd name="T22" fmla="*/ 835 w 1673"/>
                <a:gd name="T23" fmla="*/ 894 h 1532"/>
                <a:gd name="T24" fmla="*/ 1673 w 1673"/>
                <a:gd name="T25" fmla="*/ 894 h 1532"/>
                <a:gd name="T26" fmla="*/ 1488 w 1673"/>
                <a:gd name="T27" fmla="*/ 296 h 1532"/>
                <a:gd name="T28" fmla="*/ 835 w 1673"/>
                <a:gd name="T29" fmla="*/ 0 h 1532"/>
                <a:gd name="T30" fmla="*/ 820 w 1673"/>
                <a:gd name="T31" fmla="*/ 0 h 1532"/>
                <a:gd name="T32" fmla="*/ 202 w 1673"/>
                <a:gd name="T33" fmla="*/ 242 h 1532"/>
                <a:gd name="T34" fmla="*/ 0 w 1673"/>
                <a:gd name="T35" fmla="*/ 775 h 1532"/>
                <a:gd name="T36" fmla="*/ 224 w 1673"/>
                <a:gd name="T37" fmla="*/ 1325 h 1532"/>
                <a:gd name="T38" fmla="*/ 825 w 1673"/>
                <a:gd name="T39" fmla="*/ 1532 h 1532"/>
                <a:gd name="T40" fmla="*/ 835 w 1673"/>
                <a:gd name="T41" fmla="*/ 1532 h 1532"/>
                <a:gd name="T42" fmla="*/ 1400 w 1673"/>
                <a:gd name="T43" fmla="*/ 1377 h 1532"/>
                <a:gd name="T44" fmla="*/ 1624 w 1673"/>
                <a:gd name="T45" fmla="*/ 1051 h 1532"/>
                <a:gd name="T46" fmla="*/ 1074 w 1673"/>
                <a:gd name="T47" fmla="*/ 1051 h 1532"/>
                <a:gd name="T48" fmla="*/ 857 w 1673"/>
                <a:gd name="T49" fmla="*/ 1181 h 1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73" h="1532">
                  <a:moveTo>
                    <a:pt x="835" y="349"/>
                  </a:moveTo>
                  <a:lnTo>
                    <a:pt x="842" y="349"/>
                  </a:lnTo>
                  <a:cubicBezTo>
                    <a:pt x="909" y="349"/>
                    <a:pt x="969" y="374"/>
                    <a:pt x="1022" y="419"/>
                  </a:cubicBezTo>
                  <a:cubicBezTo>
                    <a:pt x="1074" y="465"/>
                    <a:pt x="1101" y="526"/>
                    <a:pt x="1101" y="598"/>
                  </a:cubicBezTo>
                  <a:lnTo>
                    <a:pt x="835" y="598"/>
                  </a:lnTo>
                  <a:lnTo>
                    <a:pt x="571" y="598"/>
                  </a:lnTo>
                  <a:cubicBezTo>
                    <a:pt x="571" y="433"/>
                    <a:pt x="658" y="351"/>
                    <a:pt x="835" y="349"/>
                  </a:cubicBezTo>
                  <a:close/>
                  <a:moveTo>
                    <a:pt x="857" y="1181"/>
                  </a:moveTo>
                  <a:lnTo>
                    <a:pt x="835" y="1181"/>
                  </a:lnTo>
                  <a:cubicBezTo>
                    <a:pt x="767" y="1175"/>
                    <a:pt x="710" y="1153"/>
                    <a:pt x="660" y="1108"/>
                  </a:cubicBezTo>
                  <a:cubicBezTo>
                    <a:pt x="600" y="1056"/>
                    <a:pt x="571" y="984"/>
                    <a:pt x="571" y="894"/>
                  </a:cubicBezTo>
                  <a:lnTo>
                    <a:pt x="835" y="894"/>
                  </a:lnTo>
                  <a:lnTo>
                    <a:pt x="1673" y="894"/>
                  </a:lnTo>
                  <a:cubicBezTo>
                    <a:pt x="1673" y="658"/>
                    <a:pt x="1612" y="458"/>
                    <a:pt x="1488" y="296"/>
                  </a:cubicBezTo>
                  <a:cubicBezTo>
                    <a:pt x="1341" y="102"/>
                    <a:pt x="1121" y="2"/>
                    <a:pt x="835" y="0"/>
                  </a:cubicBezTo>
                  <a:lnTo>
                    <a:pt x="820" y="0"/>
                  </a:lnTo>
                  <a:cubicBezTo>
                    <a:pt x="558" y="0"/>
                    <a:pt x="352" y="80"/>
                    <a:pt x="202" y="242"/>
                  </a:cubicBezTo>
                  <a:cubicBezTo>
                    <a:pt x="68" y="386"/>
                    <a:pt x="0" y="563"/>
                    <a:pt x="0" y="775"/>
                  </a:cubicBezTo>
                  <a:cubicBezTo>
                    <a:pt x="0" y="1003"/>
                    <a:pt x="76" y="1188"/>
                    <a:pt x="224" y="1325"/>
                  </a:cubicBezTo>
                  <a:cubicBezTo>
                    <a:pt x="371" y="1462"/>
                    <a:pt x="573" y="1532"/>
                    <a:pt x="825" y="1532"/>
                  </a:cubicBezTo>
                  <a:lnTo>
                    <a:pt x="835" y="1532"/>
                  </a:lnTo>
                  <a:cubicBezTo>
                    <a:pt x="1069" y="1532"/>
                    <a:pt x="1258" y="1479"/>
                    <a:pt x="1400" y="1377"/>
                  </a:cubicBezTo>
                  <a:cubicBezTo>
                    <a:pt x="1517" y="1293"/>
                    <a:pt x="1591" y="1183"/>
                    <a:pt x="1624" y="1051"/>
                  </a:cubicBezTo>
                  <a:lnTo>
                    <a:pt x="1074" y="1051"/>
                  </a:lnTo>
                  <a:cubicBezTo>
                    <a:pt x="1032" y="1138"/>
                    <a:pt x="959" y="1181"/>
                    <a:pt x="857" y="1181"/>
                  </a:cubicBezTo>
                  <a:close/>
                </a:path>
              </a:pathLst>
            </a:custGeom>
            <a:solidFill>
              <a:srgbClr val="E303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518" name="Freeform 38">
              <a:extLst>
                <a:ext uri="{FF2B5EF4-FFF2-40B4-BE49-F238E27FC236}">
                  <a16:creationId xmlns:a16="http://schemas.microsoft.com/office/drawing/2014/main" id="{DEE2283F-D33C-BDFB-8040-6A11A65BB3C3}"/>
                </a:ext>
              </a:extLst>
            </p:cNvPr>
            <p:cNvSpPr>
              <a:spLocks/>
            </p:cNvSpPr>
            <p:nvPr/>
          </p:nvSpPr>
          <p:spPr bwMode="auto">
            <a:xfrm>
              <a:off x="11205044" y="666544"/>
              <a:ext cx="189990" cy="179435"/>
            </a:xfrm>
            <a:custGeom>
              <a:avLst/>
              <a:gdLst>
                <a:gd name="T0" fmla="*/ 0 w 1577"/>
                <a:gd name="T1" fmla="*/ 38 h 1487"/>
                <a:gd name="T2" fmla="*/ 524 w 1577"/>
                <a:gd name="T3" fmla="*/ 38 h 1487"/>
                <a:gd name="T4" fmla="*/ 524 w 1577"/>
                <a:gd name="T5" fmla="*/ 269 h 1487"/>
                <a:gd name="T6" fmla="*/ 747 w 1577"/>
                <a:gd name="T7" fmla="*/ 62 h 1487"/>
                <a:gd name="T8" fmla="*/ 1016 w 1577"/>
                <a:gd name="T9" fmla="*/ 0 h 1487"/>
                <a:gd name="T10" fmla="*/ 1407 w 1577"/>
                <a:gd name="T11" fmla="*/ 132 h 1487"/>
                <a:gd name="T12" fmla="*/ 1577 w 1577"/>
                <a:gd name="T13" fmla="*/ 615 h 1487"/>
                <a:gd name="T14" fmla="*/ 1577 w 1577"/>
                <a:gd name="T15" fmla="*/ 1487 h 1487"/>
                <a:gd name="T16" fmla="*/ 999 w 1577"/>
                <a:gd name="T17" fmla="*/ 1487 h 1487"/>
                <a:gd name="T18" fmla="*/ 999 w 1577"/>
                <a:gd name="T19" fmla="*/ 718 h 1487"/>
                <a:gd name="T20" fmla="*/ 954 w 1577"/>
                <a:gd name="T21" fmla="*/ 518 h 1487"/>
                <a:gd name="T22" fmla="*/ 800 w 1577"/>
                <a:gd name="T23" fmla="*/ 454 h 1487"/>
                <a:gd name="T24" fmla="*/ 635 w 1577"/>
                <a:gd name="T25" fmla="*/ 508 h 1487"/>
                <a:gd name="T26" fmla="*/ 573 w 1577"/>
                <a:gd name="T27" fmla="*/ 747 h 1487"/>
                <a:gd name="T28" fmla="*/ 573 w 1577"/>
                <a:gd name="T29" fmla="*/ 1487 h 1487"/>
                <a:gd name="T30" fmla="*/ 0 w 1577"/>
                <a:gd name="T31" fmla="*/ 1487 h 1487"/>
                <a:gd name="T32" fmla="*/ 0 w 1577"/>
                <a:gd name="T33" fmla="*/ 38 h 1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7" h="1487">
                  <a:moveTo>
                    <a:pt x="0" y="38"/>
                  </a:moveTo>
                  <a:lnTo>
                    <a:pt x="524" y="38"/>
                  </a:lnTo>
                  <a:lnTo>
                    <a:pt x="524" y="269"/>
                  </a:lnTo>
                  <a:cubicBezTo>
                    <a:pt x="592" y="172"/>
                    <a:pt x="667" y="102"/>
                    <a:pt x="747" y="62"/>
                  </a:cubicBezTo>
                  <a:cubicBezTo>
                    <a:pt x="829" y="20"/>
                    <a:pt x="917" y="0"/>
                    <a:pt x="1016" y="0"/>
                  </a:cubicBezTo>
                  <a:cubicBezTo>
                    <a:pt x="1183" y="0"/>
                    <a:pt x="1313" y="43"/>
                    <a:pt x="1407" y="132"/>
                  </a:cubicBezTo>
                  <a:cubicBezTo>
                    <a:pt x="1519" y="237"/>
                    <a:pt x="1577" y="398"/>
                    <a:pt x="1577" y="615"/>
                  </a:cubicBezTo>
                  <a:lnTo>
                    <a:pt x="1577" y="1487"/>
                  </a:lnTo>
                  <a:lnTo>
                    <a:pt x="999" y="1487"/>
                  </a:lnTo>
                  <a:lnTo>
                    <a:pt x="999" y="718"/>
                  </a:lnTo>
                  <a:cubicBezTo>
                    <a:pt x="999" y="628"/>
                    <a:pt x="984" y="561"/>
                    <a:pt x="954" y="518"/>
                  </a:cubicBezTo>
                  <a:cubicBezTo>
                    <a:pt x="922" y="473"/>
                    <a:pt x="872" y="454"/>
                    <a:pt x="800" y="454"/>
                  </a:cubicBezTo>
                  <a:cubicBezTo>
                    <a:pt x="725" y="454"/>
                    <a:pt x="670" y="471"/>
                    <a:pt x="635" y="508"/>
                  </a:cubicBezTo>
                  <a:cubicBezTo>
                    <a:pt x="596" y="553"/>
                    <a:pt x="573" y="635"/>
                    <a:pt x="573" y="747"/>
                  </a:cubicBezTo>
                  <a:lnTo>
                    <a:pt x="573" y="1487"/>
                  </a:lnTo>
                  <a:lnTo>
                    <a:pt x="0" y="1487"/>
                  </a:lnTo>
                  <a:lnTo>
                    <a:pt x="0" y="38"/>
                  </a:lnTo>
                  <a:close/>
                </a:path>
              </a:pathLst>
            </a:custGeom>
            <a:solidFill>
              <a:srgbClr val="E303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grpSp>
      <p:sp>
        <p:nvSpPr>
          <p:cNvPr id="536" name="pole tekstowe 535">
            <a:extLst>
              <a:ext uri="{FF2B5EF4-FFF2-40B4-BE49-F238E27FC236}">
                <a16:creationId xmlns:a16="http://schemas.microsoft.com/office/drawing/2014/main" id="{830830F4-2EC8-4E74-8732-709710FBF414}"/>
              </a:ext>
            </a:extLst>
          </p:cNvPr>
          <p:cNvSpPr txBox="1"/>
          <p:nvPr/>
        </p:nvSpPr>
        <p:spPr>
          <a:xfrm>
            <a:off x="217301" y="1262259"/>
            <a:ext cx="10542810" cy="1764586"/>
          </a:xfrm>
          <a:prstGeom prst="rect">
            <a:avLst/>
          </a:prstGeom>
          <a:noFill/>
        </p:spPr>
        <p:txBody>
          <a:bodyPr wrap="square">
            <a:spAutoFit/>
          </a:bodyPr>
          <a:lstStyle/>
          <a:p>
            <a:pPr marL="427355">
              <a:spcAft>
                <a:spcPts val="770"/>
              </a:spcAft>
            </a:pPr>
            <a:r>
              <a:rPr lang="pl-PL" sz="1600" dirty="0"/>
              <a:t>Przed rozpoczęciem przewozu towaru podmiot wysyłający/ odbierający przesyłkę w Rumunii: </a:t>
            </a:r>
          </a:p>
          <a:p>
            <a:pPr marL="1170305" lvl="1" indent="-285750">
              <a:spcAft>
                <a:spcPts val="770"/>
              </a:spcAft>
              <a:buFont typeface="Wingdings" panose="05000000000000000000" pitchFamily="2" charset="2"/>
              <a:buChar char="§"/>
            </a:pPr>
            <a:r>
              <a:rPr lang="pl-PL" sz="1600" dirty="0"/>
              <a:t>Dokonuje zgłoszenia do systemu e-Transport ANAF</a:t>
            </a:r>
          </a:p>
          <a:p>
            <a:pPr marL="1170305" lvl="1" indent="-285750">
              <a:spcAft>
                <a:spcPts val="770"/>
              </a:spcAft>
              <a:buFont typeface="Wingdings" panose="05000000000000000000" pitchFamily="2" charset="2"/>
              <a:buChar char="§"/>
            </a:pPr>
            <a:r>
              <a:rPr lang="pl-PL" sz="1600" dirty="0"/>
              <a:t>Uzyskuje  16 cyfrowy numer UIT  dla tego zgłoszenia</a:t>
            </a:r>
          </a:p>
          <a:p>
            <a:pPr marL="1170305" lvl="1" indent="-285750">
              <a:spcAft>
                <a:spcPts val="770"/>
              </a:spcAft>
              <a:buFont typeface="Wingdings" panose="05000000000000000000" pitchFamily="2" charset="2"/>
              <a:buChar char="§"/>
            </a:pPr>
            <a:r>
              <a:rPr lang="pl-PL" sz="1600" dirty="0"/>
              <a:t>Przekazuje numer UIT w zleceniu Raben</a:t>
            </a:r>
            <a:endParaRPr lang="en-US" sz="1600" dirty="0"/>
          </a:p>
          <a:p>
            <a:r>
              <a:rPr lang="pl-PL" dirty="0"/>
              <a:t> </a:t>
            </a:r>
          </a:p>
        </p:txBody>
      </p:sp>
      <p:sp>
        <p:nvSpPr>
          <p:cNvPr id="6" name="pole tekstowe 5">
            <a:extLst>
              <a:ext uri="{FF2B5EF4-FFF2-40B4-BE49-F238E27FC236}">
                <a16:creationId xmlns:a16="http://schemas.microsoft.com/office/drawing/2014/main" id="{88D67A06-8DD3-6010-E736-F032367D484A}"/>
              </a:ext>
            </a:extLst>
          </p:cNvPr>
          <p:cNvSpPr txBox="1"/>
          <p:nvPr/>
        </p:nvSpPr>
        <p:spPr>
          <a:xfrm>
            <a:off x="522605" y="2887440"/>
            <a:ext cx="7687329" cy="3919022"/>
          </a:xfrm>
          <a:prstGeom prst="rect">
            <a:avLst/>
          </a:prstGeom>
          <a:noFill/>
        </p:spPr>
        <p:txBody>
          <a:bodyPr wrap="square">
            <a:spAutoFit/>
          </a:bodyPr>
          <a:lstStyle/>
          <a:p>
            <a:pPr lvl="0"/>
            <a:r>
              <a:rPr lang="pl-PL" sz="1600" dirty="0"/>
              <a:t>Informacje potrzebne do zadeklarowania i otrzymania kodu UIT:</a:t>
            </a:r>
          </a:p>
          <a:p>
            <a:pPr marL="713105" indent="-285750">
              <a:spcAft>
                <a:spcPts val="770"/>
              </a:spcAft>
              <a:buFont typeface="Wingdings" panose="05000000000000000000" pitchFamily="2" charset="2"/>
              <a:buChar char="§"/>
            </a:pPr>
            <a:r>
              <a:rPr lang="pl-PL" sz="1600" dirty="0"/>
              <a:t>n</a:t>
            </a:r>
            <a:r>
              <a:rPr lang="en-US" sz="1600" dirty="0" err="1"/>
              <a:t>adawca</a:t>
            </a:r>
            <a:r>
              <a:rPr lang="en-US" sz="1600" dirty="0"/>
              <a:t> (</a:t>
            </a:r>
            <a:r>
              <a:rPr lang="en-US" sz="1600" dirty="0" err="1"/>
              <a:t>nazwa</a:t>
            </a:r>
            <a:r>
              <a:rPr lang="en-US" sz="1600" dirty="0"/>
              <a:t> + </a:t>
            </a:r>
            <a:r>
              <a:rPr lang="en-US" sz="1600" dirty="0" err="1"/>
              <a:t>adres</a:t>
            </a:r>
            <a:r>
              <a:rPr lang="en-US" sz="1600" dirty="0"/>
              <a:t> </a:t>
            </a:r>
            <a:r>
              <a:rPr lang="en-US" sz="1600" dirty="0" err="1"/>
              <a:t>firmy</a:t>
            </a:r>
            <a:r>
              <a:rPr lang="en-US" sz="1600" dirty="0"/>
              <a:t>)</a:t>
            </a:r>
            <a:endParaRPr lang="pl-PL" sz="1600" dirty="0"/>
          </a:p>
          <a:p>
            <a:pPr marL="713105" indent="-285750">
              <a:spcAft>
                <a:spcPts val="770"/>
              </a:spcAft>
              <a:buFont typeface="Wingdings" panose="05000000000000000000" pitchFamily="2" charset="2"/>
              <a:buChar char="§"/>
            </a:pPr>
            <a:r>
              <a:rPr lang="pl-PL" sz="1600" dirty="0"/>
              <a:t>o</a:t>
            </a:r>
            <a:r>
              <a:rPr lang="en-US" sz="1600" dirty="0" err="1"/>
              <a:t>dbiorca</a:t>
            </a:r>
            <a:r>
              <a:rPr lang="en-US" sz="1600" dirty="0"/>
              <a:t> (</a:t>
            </a:r>
            <a:r>
              <a:rPr lang="en-US" sz="1600" dirty="0" err="1"/>
              <a:t>imię</a:t>
            </a:r>
            <a:r>
              <a:rPr lang="en-US" sz="1600" dirty="0"/>
              <a:t> </a:t>
            </a:r>
            <a:r>
              <a:rPr lang="en-US" sz="1600" dirty="0" err="1"/>
              <a:t>i</a:t>
            </a:r>
            <a:r>
              <a:rPr lang="en-US" sz="1600" dirty="0"/>
              <a:t> </a:t>
            </a:r>
            <a:r>
              <a:rPr lang="en-US" sz="1600" dirty="0" err="1"/>
              <a:t>nazwisko</a:t>
            </a:r>
            <a:r>
              <a:rPr lang="en-US" sz="1600" dirty="0"/>
              <a:t> + </a:t>
            </a:r>
            <a:r>
              <a:rPr lang="en-US" sz="1600" dirty="0" err="1"/>
              <a:t>adres</a:t>
            </a:r>
            <a:r>
              <a:rPr lang="en-US" sz="1600" dirty="0"/>
              <a:t> </a:t>
            </a:r>
            <a:r>
              <a:rPr lang="en-US" sz="1600" dirty="0" err="1"/>
              <a:t>firmy</a:t>
            </a:r>
            <a:r>
              <a:rPr lang="en-US" sz="1600" dirty="0"/>
              <a:t>)</a:t>
            </a:r>
            <a:endParaRPr lang="pl-PL" sz="1600" dirty="0"/>
          </a:p>
          <a:p>
            <a:pPr marL="713105" indent="-285750">
              <a:spcAft>
                <a:spcPts val="770"/>
              </a:spcAft>
              <a:buFont typeface="Wingdings" panose="05000000000000000000" pitchFamily="2" charset="2"/>
              <a:buChar char="§"/>
            </a:pPr>
            <a:r>
              <a:rPr lang="en-US" sz="1600" dirty="0" err="1"/>
              <a:t>rodzaj</a:t>
            </a:r>
            <a:r>
              <a:rPr lang="en-US" sz="1600" dirty="0"/>
              <a:t> </a:t>
            </a:r>
            <a:r>
              <a:rPr lang="en-US" sz="1600" dirty="0" err="1"/>
              <a:t>towaru</a:t>
            </a:r>
            <a:r>
              <a:rPr lang="en-US" sz="1600" dirty="0"/>
              <a:t> (</a:t>
            </a:r>
            <a:r>
              <a:rPr lang="en-US" sz="1600" dirty="0" err="1"/>
              <a:t>kod</a:t>
            </a:r>
            <a:r>
              <a:rPr lang="en-US" sz="1600" dirty="0"/>
              <a:t> NC, </a:t>
            </a:r>
            <a:r>
              <a:rPr lang="en-US" sz="1600" dirty="0" err="1"/>
              <a:t>kategoria</a:t>
            </a:r>
            <a:r>
              <a:rPr lang="en-US" sz="1600" dirty="0"/>
              <a:t> </a:t>
            </a:r>
            <a:r>
              <a:rPr lang="en-US" sz="1600" dirty="0" err="1"/>
              <a:t>towaru</a:t>
            </a:r>
            <a:r>
              <a:rPr lang="en-US" sz="1600" dirty="0"/>
              <a:t>)</a:t>
            </a:r>
            <a:endParaRPr lang="pl-PL" sz="1600" dirty="0"/>
          </a:p>
          <a:p>
            <a:pPr marL="713105" indent="-285750">
              <a:spcAft>
                <a:spcPts val="770"/>
              </a:spcAft>
              <a:buFont typeface="Wingdings" panose="05000000000000000000" pitchFamily="2" charset="2"/>
              <a:buChar char="§"/>
            </a:pPr>
            <a:r>
              <a:rPr lang="en-US" sz="1600" dirty="0" err="1"/>
              <a:t>charakterystyk</a:t>
            </a:r>
            <a:r>
              <a:rPr lang="pl-PL" sz="1600" dirty="0"/>
              <a:t>a</a:t>
            </a:r>
            <a:r>
              <a:rPr lang="en-US" sz="1600" dirty="0"/>
              <a:t> </a:t>
            </a:r>
            <a:r>
              <a:rPr lang="en-US" sz="1600" dirty="0" err="1"/>
              <a:t>towaru</a:t>
            </a:r>
            <a:r>
              <a:rPr lang="en-US" sz="1600" dirty="0"/>
              <a:t> </a:t>
            </a:r>
            <a:r>
              <a:rPr lang="pl-PL" sz="1600" dirty="0"/>
              <a:t>(ilość</a:t>
            </a:r>
            <a:r>
              <a:rPr lang="en-US" sz="1600" dirty="0"/>
              <a:t>, </a:t>
            </a:r>
            <a:r>
              <a:rPr lang="pl-PL" sz="1600" dirty="0"/>
              <a:t>waga netto, </a:t>
            </a:r>
            <a:r>
              <a:rPr lang="en-US" sz="1600" dirty="0" err="1"/>
              <a:t>waga</a:t>
            </a:r>
            <a:r>
              <a:rPr lang="en-US" sz="1600" dirty="0"/>
              <a:t> </a:t>
            </a:r>
            <a:r>
              <a:rPr lang="en-US" sz="1600" dirty="0" err="1"/>
              <a:t>brutto</a:t>
            </a:r>
            <a:r>
              <a:rPr lang="en-US" sz="1600" dirty="0"/>
              <a:t>)</a:t>
            </a:r>
            <a:endParaRPr lang="pl-PL" sz="1600" dirty="0"/>
          </a:p>
          <a:p>
            <a:pPr marL="713105" indent="-285750">
              <a:spcAft>
                <a:spcPts val="770"/>
              </a:spcAft>
              <a:buFont typeface="Wingdings" panose="05000000000000000000" pitchFamily="2" charset="2"/>
              <a:buChar char="§"/>
            </a:pPr>
            <a:r>
              <a:rPr lang="en-US" sz="1600" dirty="0" err="1"/>
              <a:t>wartość</a:t>
            </a:r>
            <a:r>
              <a:rPr lang="en-US" sz="1600" dirty="0"/>
              <a:t> </a:t>
            </a:r>
            <a:r>
              <a:rPr lang="en-US" sz="1600" dirty="0" err="1"/>
              <a:t>towarów</a:t>
            </a:r>
            <a:endParaRPr lang="pl-PL" sz="1600" dirty="0"/>
          </a:p>
          <a:p>
            <a:pPr marL="713105" indent="-285750">
              <a:spcAft>
                <a:spcPts val="770"/>
              </a:spcAft>
              <a:buFont typeface="Wingdings" panose="05000000000000000000" pitchFamily="2" charset="2"/>
              <a:buChar char="§"/>
            </a:pPr>
            <a:r>
              <a:rPr lang="en-US" sz="1600" dirty="0" err="1"/>
              <a:t>numer</a:t>
            </a:r>
            <a:r>
              <a:rPr lang="en-US" sz="1600" dirty="0"/>
              <a:t> </a:t>
            </a:r>
            <a:r>
              <a:rPr lang="en-US" sz="1600" dirty="0" err="1"/>
              <a:t>rejes</a:t>
            </a:r>
            <a:r>
              <a:rPr lang="pl-PL" sz="1600" dirty="0" err="1"/>
              <a:t>tr</a:t>
            </a:r>
            <a:r>
              <a:rPr lang="en-US" sz="1600" dirty="0" err="1"/>
              <a:t>acyjny</a:t>
            </a:r>
            <a:r>
              <a:rPr lang="en-US" sz="1600" dirty="0"/>
              <a:t> </a:t>
            </a:r>
            <a:r>
              <a:rPr lang="pl-PL" sz="1600" dirty="0"/>
              <a:t>samochodu-początkowo fikcyjny, gdyż strony nie będą znały tego nr; od momentu zaplanowania na środek transportu przewoźnik jest zobligowany uzupełniać na bieżąco prawidłowe nr rejestracyjne w systemie ANAF na każdym etapie transportu (w przypadku przesyłek drobnicowych- obowiązek aktualizacji w ANAF po stronie Raben RO)</a:t>
            </a:r>
          </a:p>
          <a:p>
            <a:pPr marL="713105" indent="-285750">
              <a:spcAft>
                <a:spcPts val="770"/>
              </a:spcAft>
              <a:buFont typeface="Wingdings" panose="05000000000000000000" pitchFamily="2" charset="2"/>
              <a:buChar char="§"/>
            </a:pPr>
            <a:r>
              <a:rPr lang="pl-PL" sz="1600" dirty="0"/>
              <a:t>nazwa przejścia granicznego (zwyczajowe na trasie RLP-RRO </a:t>
            </a:r>
            <a:r>
              <a:rPr lang="pl-PL" sz="1600" dirty="0" err="1"/>
              <a:t>Bors</a:t>
            </a:r>
            <a:r>
              <a:rPr lang="pl-PL" sz="1600" dirty="0"/>
              <a:t>)</a:t>
            </a:r>
          </a:p>
          <a:p>
            <a:pPr marL="427355">
              <a:spcAft>
                <a:spcPts val="770"/>
              </a:spcAft>
            </a:pPr>
            <a:endParaRPr lang="pl-PL" sz="1000" b="1" i="1" dirty="0"/>
          </a:p>
        </p:txBody>
      </p:sp>
      <p:sp>
        <p:nvSpPr>
          <p:cNvPr id="7" name="pole tekstowe 6">
            <a:extLst>
              <a:ext uri="{FF2B5EF4-FFF2-40B4-BE49-F238E27FC236}">
                <a16:creationId xmlns:a16="http://schemas.microsoft.com/office/drawing/2014/main" id="{771B2CC7-9B44-9A58-CCF4-3CF254FB9A4F}"/>
              </a:ext>
            </a:extLst>
          </p:cNvPr>
          <p:cNvSpPr txBox="1"/>
          <p:nvPr/>
        </p:nvSpPr>
        <p:spPr>
          <a:xfrm>
            <a:off x="8209934" y="1572357"/>
            <a:ext cx="4333314" cy="1200329"/>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pl-PL" b="1" i="0" u="none" strike="noStrike" cap="none" normalizeH="0" baseline="0" dirty="0">
                <a:ln>
                  <a:noFill/>
                </a:ln>
                <a:solidFill>
                  <a:schemeClr val="tx1"/>
                </a:solidFill>
                <a:effectLst/>
                <a:latin typeface="+mn-lt"/>
              </a:rPr>
              <a:t>Ważność kodu UIT:</a:t>
            </a:r>
          </a:p>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pl-PL" b="1" i="0" u="none" strike="noStrike" cap="none" normalizeH="0" baseline="0" dirty="0">
                <a:ln>
                  <a:noFill/>
                </a:ln>
                <a:solidFill>
                  <a:schemeClr val="tx1"/>
                </a:solidFill>
                <a:effectLst/>
                <a:latin typeface="+mn-lt"/>
              </a:rPr>
              <a:t>Import/export – 15 dni kalendarzowych </a:t>
            </a:r>
          </a:p>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pl-PL" b="1" i="0" u="none" strike="noStrike" cap="none" normalizeH="0" baseline="0" dirty="0">
                <a:ln>
                  <a:noFill/>
                </a:ln>
                <a:solidFill>
                  <a:schemeClr val="tx1"/>
                </a:solidFill>
                <a:effectLst/>
                <a:latin typeface="+mn-lt"/>
              </a:rPr>
              <a:t>Przesyłka krajowa w Rumunii – 5 dni kalendarzowych</a:t>
            </a:r>
          </a:p>
        </p:txBody>
      </p:sp>
      <p:sp>
        <p:nvSpPr>
          <p:cNvPr id="8" name="pole tekstowe 7">
            <a:extLst>
              <a:ext uri="{FF2B5EF4-FFF2-40B4-BE49-F238E27FC236}">
                <a16:creationId xmlns:a16="http://schemas.microsoft.com/office/drawing/2014/main" id="{A11B009A-BBE9-1E8A-5FA7-DA6CEE858665}"/>
              </a:ext>
            </a:extLst>
          </p:cNvPr>
          <p:cNvSpPr txBox="1"/>
          <p:nvPr/>
        </p:nvSpPr>
        <p:spPr>
          <a:xfrm>
            <a:off x="8335717" y="4202710"/>
            <a:ext cx="3856283" cy="1754326"/>
          </a:xfrm>
          <a:prstGeom prst="rect">
            <a:avLst/>
          </a:prstGeom>
          <a:noFill/>
        </p:spPr>
        <p:txBody>
          <a:bodyPr wrap="square" rtlCol="0">
            <a:spAutoFit/>
          </a:bodyPr>
          <a:lstStyle/>
          <a:p>
            <a:r>
              <a:rPr lang="pl-PL" b="1" dirty="0">
                <a:solidFill>
                  <a:schemeClr val="tx1">
                    <a:lumMod val="50000"/>
                  </a:schemeClr>
                </a:solidFill>
              </a:rPr>
              <a:t>Wyjątek!!!</a:t>
            </a:r>
          </a:p>
          <a:p>
            <a:r>
              <a:rPr lang="pl-PL" b="1" dirty="0"/>
              <a:t>Transporty bezpośrednie </a:t>
            </a:r>
            <a:r>
              <a:rPr lang="pl-PL" b="1" dirty="0" err="1"/>
              <a:t>całopojazdowe</a:t>
            </a:r>
            <a:r>
              <a:rPr lang="pl-PL" b="1" dirty="0"/>
              <a:t> </a:t>
            </a:r>
            <a:r>
              <a:rPr lang="pl-PL" dirty="0"/>
              <a:t>- aktualizacja danych, nr rejestracyjnego należy do podmiotu rumuńskiego, będącego stroną w przewozie.</a:t>
            </a:r>
          </a:p>
        </p:txBody>
      </p:sp>
    </p:spTree>
    <p:extLst>
      <p:ext uri="{BB962C8B-B14F-4D97-AF65-F5344CB8AC3E}">
        <p14:creationId xmlns:p14="http://schemas.microsoft.com/office/powerpoint/2010/main" val="633120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Obraz 15">
            <a:extLst>
              <a:ext uri="{FF2B5EF4-FFF2-40B4-BE49-F238E27FC236}">
                <a16:creationId xmlns:a16="http://schemas.microsoft.com/office/drawing/2014/main" id="{3EA55EBC-D692-2644-886B-8F53D680A5DB}"/>
              </a:ext>
            </a:extLst>
          </p:cNvPr>
          <p:cNvPicPr>
            <a:picLocks noChangeAspect="1"/>
          </p:cNvPicPr>
          <p:nvPr/>
        </p:nvPicPr>
        <p:blipFill>
          <a:blip r:embed="rId2"/>
          <a:stretch>
            <a:fillRect/>
          </a:stretch>
        </p:blipFill>
        <p:spPr>
          <a:xfrm>
            <a:off x="3870263" y="2656536"/>
            <a:ext cx="3608090" cy="1544927"/>
          </a:xfrm>
          <a:prstGeom prst="rect">
            <a:avLst/>
          </a:prstGeom>
          <a:effectLst>
            <a:glow rad="63500">
              <a:schemeClr val="tx1">
                <a:alpha val="40000"/>
              </a:schemeClr>
            </a:glow>
          </a:effectLst>
        </p:spPr>
      </p:pic>
      <p:sp>
        <p:nvSpPr>
          <p:cNvPr id="2" name="Symbol zastępczy numeru slajdu 1">
            <a:extLst>
              <a:ext uri="{FF2B5EF4-FFF2-40B4-BE49-F238E27FC236}">
                <a16:creationId xmlns:a16="http://schemas.microsoft.com/office/drawing/2014/main" id="{BCD40537-7EA5-6D4C-02DC-C60728D1E49D}"/>
              </a:ext>
            </a:extLst>
          </p:cNvPr>
          <p:cNvSpPr>
            <a:spLocks noGrp="1"/>
          </p:cNvSpPr>
          <p:nvPr>
            <p:ph type="sldNum" sz="quarter" idx="11"/>
          </p:nvPr>
        </p:nvSpPr>
        <p:spPr/>
        <p:txBody>
          <a:bodyPr/>
          <a:lstStyle/>
          <a:p>
            <a:fld id="{34F44958-1879-4153-BDB9-FB5727E586C4}" type="slidenum">
              <a:rPr lang="pl-PL" smtClean="0"/>
              <a:pPr/>
              <a:t>7</a:t>
            </a:fld>
            <a:endParaRPr lang="pl-PL" sz="800"/>
          </a:p>
        </p:txBody>
      </p:sp>
      <p:sp>
        <p:nvSpPr>
          <p:cNvPr id="3" name="Symbol zastępczy tekstu 2">
            <a:extLst>
              <a:ext uri="{FF2B5EF4-FFF2-40B4-BE49-F238E27FC236}">
                <a16:creationId xmlns:a16="http://schemas.microsoft.com/office/drawing/2014/main" id="{D986D65E-38AC-FB1D-4D12-3685AFC58303}"/>
              </a:ext>
            </a:extLst>
          </p:cNvPr>
          <p:cNvSpPr>
            <a:spLocks noGrp="1"/>
          </p:cNvSpPr>
          <p:nvPr>
            <p:ph type="body" sz="quarter" idx="13"/>
          </p:nvPr>
        </p:nvSpPr>
        <p:spPr>
          <a:xfrm>
            <a:off x="349579" y="1443410"/>
            <a:ext cx="11146971" cy="422061"/>
          </a:xfrm>
        </p:spPr>
        <p:txBody>
          <a:bodyPr/>
          <a:lstStyle/>
          <a:p>
            <a:pPr marL="342900">
              <a:buClr>
                <a:srgbClr val="FF0000"/>
              </a:buClr>
            </a:pPr>
            <a:r>
              <a:rPr lang="pl-PL" sz="1400" dirty="0">
                <a:solidFill>
                  <a:schemeClr val="tx1"/>
                </a:solidFill>
                <a:latin typeface="+mn-lt"/>
              </a:rPr>
              <a:t>Klienci będą mogli składać zlecenia na przesyłki monitorowane z /do RO  poprzez </a:t>
            </a:r>
            <a:r>
              <a:rPr lang="pl-PL" sz="1400" dirty="0" err="1">
                <a:solidFill>
                  <a:schemeClr val="tx1"/>
                </a:solidFill>
                <a:latin typeface="+mn-lt"/>
              </a:rPr>
              <a:t>myRaben</a:t>
            </a:r>
            <a:r>
              <a:rPr lang="pl-PL" sz="1400" dirty="0">
                <a:solidFill>
                  <a:schemeClr val="tx1"/>
                </a:solidFill>
                <a:latin typeface="+mn-lt"/>
              </a:rPr>
              <a:t>/</a:t>
            </a:r>
            <a:r>
              <a:rPr lang="pl-PL" sz="1400" dirty="0" err="1">
                <a:solidFill>
                  <a:schemeClr val="tx1"/>
                </a:solidFill>
                <a:latin typeface="+mn-lt"/>
              </a:rPr>
              <a:t>myORDER</a:t>
            </a:r>
            <a:r>
              <a:rPr lang="pl-PL" sz="1400" dirty="0">
                <a:solidFill>
                  <a:schemeClr val="tx1"/>
                </a:solidFill>
                <a:latin typeface="+mn-lt"/>
              </a:rPr>
              <a:t>.</a:t>
            </a:r>
            <a:br>
              <a:rPr lang="pl-PL" sz="1400" dirty="0">
                <a:solidFill>
                  <a:schemeClr val="tx1"/>
                </a:solidFill>
                <a:latin typeface="+mn-lt"/>
              </a:rPr>
            </a:br>
            <a:br>
              <a:rPr lang="pl-PL" sz="1400" dirty="0">
                <a:solidFill>
                  <a:schemeClr val="tx1"/>
                </a:solidFill>
                <a:latin typeface="+mn-lt"/>
              </a:rPr>
            </a:br>
            <a:endParaRPr lang="pl-PL" sz="1400" dirty="0">
              <a:solidFill>
                <a:schemeClr val="tx1"/>
              </a:solidFill>
              <a:latin typeface="+mn-lt"/>
            </a:endParaRPr>
          </a:p>
        </p:txBody>
      </p:sp>
      <p:sp>
        <p:nvSpPr>
          <p:cNvPr id="4" name="Symbol zastępczy tekstu 3">
            <a:extLst>
              <a:ext uri="{FF2B5EF4-FFF2-40B4-BE49-F238E27FC236}">
                <a16:creationId xmlns:a16="http://schemas.microsoft.com/office/drawing/2014/main" id="{9B294883-4D7A-9BCC-C6E7-B7E5C390DAAC}"/>
              </a:ext>
            </a:extLst>
          </p:cNvPr>
          <p:cNvSpPr>
            <a:spLocks noGrp="1"/>
          </p:cNvSpPr>
          <p:nvPr>
            <p:ph type="body" sz="quarter" idx="16"/>
          </p:nvPr>
        </p:nvSpPr>
        <p:spPr>
          <a:xfrm>
            <a:off x="0" y="658218"/>
            <a:ext cx="6409447" cy="313932"/>
          </a:xfrm>
        </p:spPr>
        <p:txBody>
          <a:bodyPr/>
          <a:lstStyle/>
          <a:p>
            <a:r>
              <a:rPr lang="pl-PL" dirty="0"/>
              <a:t>Składanie zleceń w </a:t>
            </a:r>
            <a:r>
              <a:rPr lang="pl-PL" dirty="0" err="1"/>
              <a:t>myOrder</a:t>
            </a:r>
            <a:r>
              <a:rPr lang="pl-PL" dirty="0"/>
              <a:t> i </a:t>
            </a:r>
            <a:r>
              <a:rPr lang="pl-PL" dirty="0" err="1"/>
              <a:t>półintegracja</a:t>
            </a:r>
            <a:r>
              <a:rPr lang="pl-PL" dirty="0"/>
              <a:t> z </a:t>
            </a:r>
            <a:r>
              <a:rPr lang="pl-PL" dirty="0" err="1"/>
              <a:t>myOrder</a:t>
            </a:r>
            <a:endParaRPr lang="pl-PL" dirty="0"/>
          </a:p>
        </p:txBody>
      </p:sp>
      <p:sp>
        <p:nvSpPr>
          <p:cNvPr id="5" name="Tytuł 4">
            <a:extLst>
              <a:ext uri="{FF2B5EF4-FFF2-40B4-BE49-F238E27FC236}">
                <a16:creationId xmlns:a16="http://schemas.microsoft.com/office/drawing/2014/main" id="{CB733489-EE82-E6EA-60F0-D1F4DFF46A58}"/>
              </a:ext>
            </a:extLst>
          </p:cNvPr>
          <p:cNvSpPr>
            <a:spLocks noGrp="1"/>
          </p:cNvSpPr>
          <p:nvPr>
            <p:ph type="title"/>
          </p:nvPr>
        </p:nvSpPr>
        <p:spPr>
          <a:xfrm>
            <a:off x="0" y="314165"/>
            <a:ext cx="6072816" cy="341632"/>
          </a:xfrm>
        </p:spPr>
        <p:txBody>
          <a:bodyPr/>
          <a:lstStyle/>
          <a:p>
            <a:r>
              <a:rPr lang="pl-PL" dirty="0"/>
              <a:t>MONITORING TOWARÓW / SYSTEM E-TRANSPORT RO</a:t>
            </a:r>
          </a:p>
        </p:txBody>
      </p:sp>
      <p:grpSp>
        <p:nvGrpSpPr>
          <p:cNvPr id="13" name="Grupa 12">
            <a:extLst>
              <a:ext uri="{FF2B5EF4-FFF2-40B4-BE49-F238E27FC236}">
                <a16:creationId xmlns:a16="http://schemas.microsoft.com/office/drawing/2014/main" id="{2836AAB4-7D85-AE92-2D0D-0C213C46BCE1}"/>
              </a:ext>
            </a:extLst>
          </p:cNvPr>
          <p:cNvGrpSpPr/>
          <p:nvPr/>
        </p:nvGrpSpPr>
        <p:grpSpPr>
          <a:xfrm>
            <a:off x="665245" y="2216288"/>
            <a:ext cx="2382150" cy="1757595"/>
            <a:chOff x="8298870" y="1736229"/>
            <a:chExt cx="2382150" cy="1757595"/>
          </a:xfrm>
        </p:grpSpPr>
        <p:sp>
          <p:nvSpPr>
            <p:cNvPr id="8" name="Objaśnienie: wygięta linia 7">
              <a:extLst>
                <a:ext uri="{FF2B5EF4-FFF2-40B4-BE49-F238E27FC236}">
                  <a16:creationId xmlns:a16="http://schemas.microsoft.com/office/drawing/2014/main" id="{2EB12C35-2580-E060-DEE2-D4891B9D116B}"/>
                </a:ext>
              </a:extLst>
            </p:cNvPr>
            <p:cNvSpPr/>
            <p:nvPr/>
          </p:nvSpPr>
          <p:spPr>
            <a:xfrm>
              <a:off x="8298870" y="2743211"/>
              <a:ext cx="2382150" cy="750613"/>
            </a:xfrm>
            <a:prstGeom prst="borderCallout2">
              <a:avLst>
                <a:gd name="adj1" fmla="val 22479"/>
                <a:gd name="adj2" fmla="val 103690"/>
                <a:gd name="adj3" fmla="val 22479"/>
                <a:gd name="adj4" fmla="val 110632"/>
                <a:gd name="adj5" fmla="val 44280"/>
                <a:gd name="adj6" fmla="val 128391"/>
              </a:avLst>
            </a:prstGeom>
            <a:solidFill>
              <a:schemeClr val="bg2"/>
            </a:solidFill>
            <a:ln>
              <a:solidFill>
                <a:schemeClr val="bg2"/>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400" b="1" dirty="0"/>
                <a:t>16 alfanumeryczny nr  UIT</a:t>
              </a:r>
              <a:br>
                <a:rPr lang="pl-PL" sz="1400" b="1" dirty="0"/>
              </a:br>
              <a:r>
                <a:rPr lang="pl-PL" sz="1400" b="1" dirty="0"/>
                <a:t>(ważność 15 dni kalendarzowych) </a:t>
              </a:r>
            </a:p>
          </p:txBody>
        </p:sp>
        <p:sp>
          <p:nvSpPr>
            <p:cNvPr id="11" name="Objaśnienie: wygięta linia 10">
              <a:extLst>
                <a:ext uri="{FF2B5EF4-FFF2-40B4-BE49-F238E27FC236}">
                  <a16:creationId xmlns:a16="http://schemas.microsoft.com/office/drawing/2014/main" id="{8E536C86-2DC8-C7A9-F29B-709A25314465}"/>
                </a:ext>
              </a:extLst>
            </p:cNvPr>
            <p:cNvSpPr/>
            <p:nvPr/>
          </p:nvSpPr>
          <p:spPr>
            <a:xfrm>
              <a:off x="8298870" y="1736229"/>
              <a:ext cx="2356793" cy="750614"/>
            </a:xfrm>
            <a:prstGeom prst="borderCallout2">
              <a:avLst>
                <a:gd name="adj1" fmla="val 18750"/>
                <a:gd name="adj2" fmla="val 101087"/>
                <a:gd name="adj3" fmla="val 18750"/>
                <a:gd name="adj4" fmla="val 115942"/>
                <a:gd name="adj5" fmla="val 79180"/>
                <a:gd name="adj6" fmla="val 132079"/>
              </a:avLst>
            </a:prstGeom>
            <a:solidFill>
              <a:schemeClr val="bg2"/>
            </a:solidFill>
            <a:ln>
              <a:solidFill>
                <a:schemeClr val="bg2"/>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400" b="1" dirty="0"/>
                <a:t>Konieczność oznaczenia Tak/Nie </a:t>
              </a:r>
              <a:r>
                <a:rPr lang="pl-PL" sz="1400" dirty="0"/>
                <a:t>w zleceniu z/ do RO  </a:t>
              </a:r>
            </a:p>
          </p:txBody>
        </p:sp>
      </p:grpSp>
      <p:pic>
        <p:nvPicPr>
          <p:cNvPr id="12" name="Obraz 11">
            <a:extLst>
              <a:ext uri="{FF2B5EF4-FFF2-40B4-BE49-F238E27FC236}">
                <a16:creationId xmlns:a16="http://schemas.microsoft.com/office/drawing/2014/main" id="{BDB8439A-E682-0566-E57C-0A6D47112877}"/>
              </a:ext>
            </a:extLst>
          </p:cNvPr>
          <p:cNvPicPr>
            <a:picLocks noChangeAspect="1"/>
          </p:cNvPicPr>
          <p:nvPr/>
        </p:nvPicPr>
        <p:blipFill>
          <a:blip r:embed="rId3"/>
          <a:stretch>
            <a:fillRect/>
          </a:stretch>
        </p:blipFill>
        <p:spPr>
          <a:xfrm>
            <a:off x="7747782" y="1865471"/>
            <a:ext cx="4169024" cy="3821605"/>
          </a:xfrm>
          <a:prstGeom prst="rect">
            <a:avLst/>
          </a:prstGeom>
          <a:ln>
            <a:solidFill>
              <a:srgbClr val="474B4D"/>
            </a:solidFill>
          </a:ln>
          <a:effectLst>
            <a:glow rad="63500">
              <a:schemeClr val="tx1">
                <a:alpha val="40000"/>
              </a:schemeClr>
            </a:glow>
          </a:effectLst>
        </p:spPr>
      </p:pic>
      <p:cxnSp>
        <p:nvCxnSpPr>
          <p:cNvPr id="19" name="Łącznik prosty ze strzałką 18">
            <a:extLst>
              <a:ext uri="{FF2B5EF4-FFF2-40B4-BE49-F238E27FC236}">
                <a16:creationId xmlns:a16="http://schemas.microsoft.com/office/drawing/2014/main" id="{166E7454-AA99-D5D4-8E60-92256EBBC16E}"/>
              </a:ext>
            </a:extLst>
          </p:cNvPr>
          <p:cNvCxnSpPr>
            <a:cxnSpLocks/>
          </p:cNvCxnSpPr>
          <p:nvPr/>
        </p:nvCxnSpPr>
        <p:spPr>
          <a:xfrm flipH="1">
            <a:off x="6813755" y="2078121"/>
            <a:ext cx="879218" cy="733905"/>
          </a:xfrm>
          <a:prstGeom prst="straightConnector1">
            <a:avLst/>
          </a:prstGeom>
          <a:solidFill>
            <a:schemeClr val="bg2"/>
          </a:solidFill>
          <a:ln>
            <a:solidFill>
              <a:schemeClr val="bg2"/>
            </a:solidFill>
            <a:tailEnd type="triangle"/>
          </a:ln>
        </p:spPr>
        <p:style>
          <a:lnRef idx="2">
            <a:schemeClr val="accent1">
              <a:shade val="50000"/>
            </a:schemeClr>
          </a:lnRef>
          <a:fillRef idx="1">
            <a:schemeClr val="accent1"/>
          </a:fillRef>
          <a:effectRef idx="0">
            <a:schemeClr val="accent1"/>
          </a:effectRef>
          <a:fontRef idx="minor">
            <a:schemeClr val="lt1"/>
          </a:fontRef>
        </p:style>
      </p:cxnSp>
      <p:sp>
        <p:nvSpPr>
          <p:cNvPr id="9" name="pole tekstowe 8">
            <a:extLst>
              <a:ext uri="{FF2B5EF4-FFF2-40B4-BE49-F238E27FC236}">
                <a16:creationId xmlns:a16="http://schemas.microsoft.com/office/drawing/2014/main" id="{6B8B1D20-1EC6-0868-285B-813BAFB5F96E}"/>
              </a:ext>
            </a:extLst>
          </p:cNvPr>
          <p:cNvSpPr txBox="1"/>
          <p:nvPr/>
        </p:nvSpPr>
        <p:spPr>
          <a:xfrm>
            <a:off x="577289" y="1092593"/>
            <a:ext cx="6097554" cy="369332"/>
          </a:xfrm>
          <a:prstGeom prst="rect">
            <a:avLst/>
          </a:prstGeom>
          <a:noFill/>
        </p:spPr>
        <p:txBody>
          <a:bodyPr wrap="square">
            <a:spAutoFit/>
          </a:bodyPr>
          <a:lstStyle/>
          <a:p>
            <a:r>
              <a:rPr lang="pl-PL" b="1"/>
              <a:t>MYORDER</a:t>
            </a:r>
          </a:p>
        </p:txBody>
      </p:sp>
      <p:sp>
        <p:nvSpPr>
          <p:cNvPr id="7" name="pole tekstowe 6">
            <a:extLst>
              <a:ext uri="{FF2B5EF4-FFF2-40B4-BE49-F238E27FC236}">
                <a16:creationId xmlns:a16="http://schemas.microsoft.com/office/drawing/2014/main" id="{B9D03173-36DB-6320-DD67-31C18081F1FA}"/>
              </a:ext>
            </a:extLst>
          </p:cNvPr>
          <p:cNvSpPr txBox="1"/>
          <p:nvPr/>
        </p:nvSpPr>
        <p:spPr>
          <a:xfrm>
            <a:off x="7747781" y="2216288"/>
            <a:ext cx="4169024" cy="4247317"/>
          </a:xfrm>
          <a:prstGeom prst="rect">
            <a:avLst/>
          </a:prstGeom>
          <a:solidFill>
            <a:schemeClr val="bg1"/>
          </a:solidFill>
          <a:effectLst>
            <a:glow rad="63500">
              <a:schemeClr val="accent4">
                <a:satMod val="175000"/>
                <a:alpha val="40000"/>
              </a:schemeClr>
            </a:glow>
          </a:effectLst>
        </p:spPr>
        <p:txBody>
          <a:bodyPr wrap="square" rtlCol="0">
            <a:spAutoFit/>
          </a:bodyPr>
          <a:lstStyle/>
          <a:p>
            <a:r>
              <a:rPr lang="pl-PL" sz="1000" dirty="0"/>
              <a:t>Zgodnie z rozporządzeniem  OUG 41/2022  w sprawie monitorowania towarów o wysokim ryzyku fiskalnym na terenie Rumuni należy zadeklarować czy przesyłka wymaga monitorowania.</a:t>
            </a:r>
          </a:p>
          <a:p>
            <a:r>
              <a:rPr lang="pl-PL" sz="1000" dirty="0"/>
              <a:t>Koniczne jest uzyskanie w RO E-Transport, a następnie podanie w zleceniu kodu UIT [16 alfanumerycznego numeru] dla takiej przesyłki.</a:t>
            </a:r>
          </a:p>
          <a:p>
            <a:endParaRPr lang="pl-PL" sz="1000" dirty="0"/>
          </a:p>
          <a:p>
            <a:r>
              <a:rPr lang="pl-PL" sz="1000" b="1" dirty="0"/>
              <a:t>Ważne! </a:t>
            </a:r>
            <a:r>
              <a:rPr lang="pl-PL" sz="1000" dirty="0"/>
              <a:t>Aby móc zaktualizować numer rejestracyjny realizując przewóz towarów monitorowanych w RO, konieczne jest , aby przy uzyskiwaniu kodu/Nr UIT firma Raben Logistics Rumunia została wyznaczona jako „Organizator transportu” w RO E-Transport. </a:t>
            </a:r>
          </a:p>
          <a:p>
            <a:endParaRPr lang="pl-PL" sz="1000" dirty="0"/>
          </a:p>
          <a:p>
            <a:r>
              <a:rPr lang="pl-PL" sz="1000" dirty="0"/>
              <a:t>Raben Logistics Rumunia nie ponosi odpowiedzialności prawnej w przypadku nieprawidłowego kodu UIT.</a:t>
            </a:r>
          </a:p>
          <a:p>
            <a:endParaRPr lang="pl-PL" sz="1000" dirty="0"/>
          </a:p>
          <a:p>
            <a:r>
              <a:rPr lang="pl-PL" sz="1000" dirty="0"/>
              <a:t>Raben Logistics Rumunia nie ma możliwości sprawdzenia, czy 16 znaków alfanumerycznych tworzy poprawny kod UIT. Nie ponosimy odpowiedzialności prawnej za niepoprawny kod UIT i nie mamy możliwości sprawdzenia "okresu jego ważności.” </a:t>
            </a:r>
          </a:p>
          <a:p>
            <a:endParaRPr lang="pl-PL" sz="1000" dirty="0"/>
          </a:p>
          <a:p>
            <a:r>
              <a:rPr lang="pl-PL" sz="1000" dirty="0"/>
              <a:t>Raben Logistics Rumunia nie jest w stanie stwierdzić spełnienia warunków deklaracji w systemie RO e-Transport i nie odpowiada za niewypełnienie lub nienależyte wypełnienie obowiązków raportowych w systemie RO e-Transport, które bezpośrednio dotyczą Klienta.</a:t>
            </a:r>
          </a:p>
          <a:p>
            <a:endParaRPr lang="pl-PL" sz="1000" dirty="0"/>
          </a:p>
          <a:p>
            <a:r>
              <a:rPr lang="pl-PL" sz="1000" dirty="0"/>
              <a:t>Po skompletowaniu i wysłaniu zamówienia Raben Logistics Rumunia nie akceptuje ręcznej aktualizacji i nie będzie manualnie uzupełniać kodu UIT w systemie transportowym.</a:t>
            </a:r>
          </a:p>
        </p:txBody>
      </p:sp>
      <p:sp>
        <p:nvSpPr>
          <p:cNvPr id="10" name="pole tekstowe 9">
            <a:extLst>
              <a:ext uri="{FF2B5EF4-FFF2-40B4-BE49-F238E27FC236}">
                <a16:creationId xmlns:a16="http://schemas.microsoft.com/office/drawing/2014/main" id="{3CECE9B5-00F3-F5E7-A256-123667282E25}"/>
              </a:ext>
            </a:extLst>
          </p:cNvPr>
          <p:cNvSpPr txBox="1"/>
          <p:nvPr/>
        </p:nvSpPr>
        <p:spPr>
          <a:xfrm>
            <a:off x="577289" y="4305386"/>
            <a:ext cx="6096000" cy="584775"/>
          </a:xfrm>
          <a:prstGeom prst="rect">
            <a:avLst/>
          </a:prstGeom>
          <a:noFill/>
        </p:spPr>
        <p:txBody>
          <a:bodyPr wrap="square">
            <a:spAutoFit/>
          </a:bodyPr>
          <a:lstStyle/>
          <a:p>
            <a:r>
              <a:rPr lang="pl-PL" b="1" dirty="0"/>
              <a:t>PÓŁINTEGRACJA Z </a:t>
            </a:r>
            <a:r>
              <a:rPr lang="pl-PL" b="1" dirty="0" err="1"/>
              <a:t>MyOrder</a:t>
            </a:r>
            <a:r>
              <a:rPr lang="pl-PL" b="1" dirty="0"/>
              <a:t>:</a:t>
            </a:r>
            <a:endParaRPr lang="pl-PL" dirty="0"/>
          </a:p>
          <a:p>
            <a:r>
              <a:rPr lang="pl-PL" sz="1400" dirty="0"/>
              <a:t>W pliku kanoniczym została dodana dodatkowa kolumna z nr UIT  </a:t>
            </a:r>
          </a:p>
        </p:txBody>
      </p:sp>
      <p:grpSp>
        <p:nvGrpSpPr>
          <p:cNvPr id="14" name="Grupa 13">
            <a:extLst>
              <a:ext uri="{FF2B5EF4-FFF2-40B4-BE49-F238E27FC236}">
                <a16:creationId xmlns:a16="http://schemas.microsoft.com/office/drawing/2014/main" id="{02A72429-9C30-2EB6-5480-2DC9490BA01B}"/>
              </a:ext>
            </a:extLst>
          </p:cNvPr>
          <p:cNvGrpSpPr/>
          <p:nvPr/>
        </p:nvGrpSpPr>
        <p:grpSpPr>
          <a:xfrm>
            <a:off x="690560" y="4921262"/>
            <a:ext cx="6716239" cy="1688289"/>
            <a:chOff x="3242826" y="3555182"/>
            <a:chExt cx="8339574" cy="1870851"/>
          </a:xfrm>
        </p:grpSpPr>
        <p:pic>
          <p:nvPicPr>
            <p:cNvPr id="15" name="Obraz 14">
              <a:extLst>
                <a:ext uri="{FF2B5EF4-FFF2-40B4-BE49-F238E27FC236}">
                  <a16:creationId xmlns:a16="http://schemas.microsoft.com/office/drawing/2014/main" id="{CF716E75-DD63-B585-7316-03103DFBEB37}"/>
                </a:ext>
              </a:extLst>
            </p:cNvPr>
            <p:cNvPicPr>
              <a:picLocks noChangeAspect="1"/>
            </p:cNvPicPr>
            <p:nvPr/>
          </p:nvPicPr>
          <p:blipFill>
            <a:blip r:embed="rId4"/>
            <a:stretch>
              <a:fillRect/>
            </a:stretch>
          </p:blipFill>
          <p:spPr>
            <a:xfrm>
              <a:off x="3242826" y="4305796"/>
              <a:ext cx="4031329" cy="1120237"/>
            </a:xfrm>
            <a:prstGeom prst="rect">
              <a:avLst/>
            </a:prstGeom>
            <a:effectLst>
              <a:glow rad="63500">
                <a:schemeClr val="tx1">
                  <a:alpha val="40000"/>
                </a:schemeClr>
              </a:glow>
            </a:effectLst>
          </p:spPr>
        </p:pic>
        <p:sp>
          <p:nvSpPr>
            <p:cNvPr id="17" name="Objaśnienie: wygięta linia 16">
              <a:extLst>
                <a:ext uri="{FF2B5EF4-FFF2-40B4-BE49-F238E27FC236}">
                  <a16:creationId xmlns:a16="http://schemas.microsoft.com/office/drawing/2014/main" id="{DD09B9B4-5088-6F69-3281-214FC48B6838}"/>
                </a:ext>
              </a:extLst>
            </p:cNvPr>
            <p:cNvSpPr/>
            <p:nvPr/>
          </p:nvSpPr>
          <p:spPr>
            <a:xfrm>
              <a:off x="7925930" y="3555182"/>
              <a:ext cx="3656470" cy="750614"/>
            </a:xfrm>
            <a:prstGeom prst="borderCallout2">
              <a:avLst>
                <a:gd name="adj1" fmla="val 17440"/>
                <a:gd name="adj2" fmla="val -4044"/>
                <a:gd name="adj3" fmla="val 17440"/>
                <a:gd name="adj4" fmla="val -15055"/>
                <a:gd name="adj5" fmla="val 153844"/>
                <a:gd name="adj6" fmla="val -37333"/>
              </a:avLst>
            </a:prstGeom>
            <a:solidFill>
              <a:srgbClr val="474B4D"/>
            </a:solidFill>
            <a:ln>
              <a:solidFill>
                <a:srgbClr val="474B4D"/>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400" b="1" dirty="0"/>
                <a:t>Konieczność podania w pliku </a:t>
              </a:r>
              <a:br>
                <a:rPr lang="pl-PL" sz="1400" b="1" dirty="0"/>
              </a:br>
              <a:r>
                <a:rPr lang="pl-PL" sz="1400" b="1" dirty="0"/>
                <a:t> 16 alfanumerycznego kodu UIT lub „No/ Nie”</a:t>
              </a:r>
              <a:endParaRPr lang="pl-PL" sz="1400" dirty="0"/>
            </a:p>
          </p:txBody>
        </p:sp>
      </p:grpSp>
    </p:spTree>
    <p:extLst>
      <p:ext uri="{BB962C8B-B14F-4D97-AF65-F5344CB8AC3E}">
        <p14:creationId xmlns:p14="http://schemas.microsoft.com/office/powerpoint/2010/main" val="537944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a:extLst>
              <a:ext uri="{FF2B5EF4-FFF2-40B4-BE49-F238E27FC236}">
                <a16:creationId xmlns:a16="http://schemas.microsoft.com/office/drawing/2014/main" id="{3E13B011-EB70-D720-CFA5-BEAE313E77F2}"/>
              </a:ext>
            </a:extLst>
          </p:cNvPr>
          <p:cNvSpPr>
            <a:spLocks noGrp="1"/>
          </p:cNvSpPr>
          <p:nvPr>
            <p:ph type="sldNum" sz="quarter" idx="11"/>
          </p:nvPr>
        </p:nvSpPr>
        <p:spPr/>
        <p:txBody>
          <a:bodyPr/>
          <a:lstStyle/>
          <a:p>
            <a:fld id="{34F44958-1879-4153-BDB9-FB5727E586C4}" type="slidenum">
              <a:rPr lang="pl-PL" smtClean="0"/>
              <a:pPr/>
              <a:t>8</a:t>
            </a:fld>
            <a:endParaRPr lang="pl-PL" sz="800"/>
          </a:p>
        </p:txBody>
      </p:sp>
      <p:sp>
        <p:nvSpPr>
          <p:cNvPr id="4" name="Symbol zastępczy tekstu 3">
            <a:extLst>
              <a:ext uri="{FF2B5EF4-FFF2-40B4-BE49-F238E27FC236}">
                <a16:creationId xmlns:a16="http://schemas.microsoft.com/office/drawing/2014/main" id="{C816E056-750B-3875-7317-B032A9C79638}"/>
              </a:ext>
            </a:extLst>
          </p:cNvPr>
          <p:cNvSpPr>
            <a:spLocks noGrp="1"/>
          </p:cNvSpPr>
          <p:nvPr>
            <p:ph type="body" sz="quarter" idx="16"/>
          </p:nvPr>
        </p:nvSpPr>
        <p:spPr>
          <a:xfrm>
            <a:off x="0" y="658218"/>
            <a:ext cx="4129977" cy="313932"/>
          </a:xfrm>
        </p:spPr>
        <p:txBody>
          <a:bodyPr/>
          <a:lstStyle/>
          <a:p>
            <a:r>
              <a:rPr lang="pl-PL"/>
              <a:t>Lista przesyłek monitorowanych</a:t>
            </a:r>
          </a:p>
        </p:txBody>
      </p:sp>
      <p:sp>
        <p:nvSpPr>
          <p:cNvPr id="5" name="Tytuł 4">
            <a:extLst>
              <a:ext uri="{FF2B5EF4-FFF2-40B4-BE49-F238E27FC236}">
                <a16:creationId xmlns:a16="http://schemas.microsoft.com/office/drawing/2014/main" id="{D5EBA76B-7AAB-6140-5E86-F05FCF6EAB24}"/>
              </a:ext>
            </a:extLst>
          </p:cNvPr>
          <p:cNvSpPr>
            <a:spLocks noGrp="1"/>
          </p:cNvSpPr>
          <p:nvPr>
            <p:ph type="title"/>
          </p:nvPr>
        </p:nvSpPr>
        <p:spPr>
          <a:xfrm>
            <a:off x="0" y="314165"/>
            <a:ext cx="6217087" cy="341632"/>
          </a:xfrm>
        </p:spPr>
        <p:txBody>
          <a:bodyPr/>
          <a:lstStyle/>
          <a:p>
            <a:r>
              <a:rPr lang="pl-PL" dirty="0"/>
              <a:t>MONITORING TOWARÓW / SYSTEM E-TRANSPORT RO</a:t>
            </a:r>
          </a:p>
        </p:txBody>
      </p:sp>
      <p:grpSp>
        <p:nvGrpSpPr>
          <p:cNvPr id="11" name="Grupa 10">
            <a:extLst>
              <a:ext uri="{FF2B5EF4-FFF2-40B4-BE49-F238E27FC236}">
                <a16:creationId xmlns:a16="http://schemas.microsoft.com/office/drawing/2014/main" id="{7FC17DE2-5AD8-6D17-7FB4-637020D59699}"/>
              </a:ext>
            </a:extLst>
          </p:cNvPr>
          <p:cNvGrpSpPr/>
          <p:nvPr/>
        </p:nvGrpSpPr>
        <p:grpSpPr>
          <a:xfrm>
            <a:off x="597195" y="2147121"/>
            <a:ext cx="10756605" cy="3449351"/>
            <a:chOff x="597195" y="2147121"/>
            <a:chExt cx="10756605" cy="3449351"/>
          </a:xfrm>
        </p:grpSpPr>
        <p:pic>
          <p:nvPicPr>
            <p:cNvPr id="7" name="Obraz 6">
              <a:extLst>
                <a:ext uri="{FF2B5EF4-FFF2-40B4-BE49-F238E27FC236}">
                  <a16:creationId xmlns:a16="http://schemas.microsoft.com/office/drawing/2014/main" id="{3E8F7CCF-A4A8-A46C-32DC-1A626C02072B}"/>
                </a:ext>
              </a:extLst>
            </p:cNvPr>
            <p:cNvPicPr>
              <a:picLocks noChangeAspect="1"/>
            </p:cNvPicPr>
            <p:nvPr/>
          </p:nvPicPr>
          <p:blipFill>
            <a:blip r:embed="rId2"/>
            <a:stretch>
              <a:fillRect/>
            </a:stretch>
          </p:blipFill>
          <p:spPr>
            <a:xfrm>
              <a:off x="597195" y="2147121"/>
              <a:ext cx="10756605" cy="3449351"/>
            </a:xfrm>
            <a:prstGeom prst="rect">
              <a:avLst/>
            </a:prstGeom>
            <a:effectLst>
              <a:glow rad="101600">
                <a:schemeClr val="accent4">
                  <a:satMod val="175000"/>
                  <a:alpha val="40000"/>
                </a:schemeClr>
              </a:glow>
            </a:effectLst>
          </p:spPr>
        </p:pic>
        <p:sp>
          <p:nvSpPr>
            <p:cNvPr id="10" name="Prostokąt 9">
              <a:extLst>
                <a:ext uri="{FF2B5EF4-FFF2-40B4-BE49-F238E27FC236}">
                  <a16:creationId xmlns:a16="http://schemas.microsoft.com/office/drawing/2014/main" id="{802C9BE2-0901-51BF-254B-C3A150D09BD3}"/>
                </a:ext>
              </a:extLst>
            </p:cNvPr>
            <p:cNvSpPr/>
            <p:nvPr/>
          </p:nvSpPr>
          <p:spPr>
            <a:xfrm>
              <a:off x="8176437" y="3678865"/>
              <a:ext cx="2115879" cy="372140"/>
            </a:xfrm>
            <a:prstGeom prst="rect">
              <a:avLst/>
            </a:prstGeom>
            <a:no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sp>
        <p:nvSpPr>
          <p:cNvPr id="12" name="pole tekstowe 11">
            <a:extLst>
              <a:ext uri="{FF2B5EF4-FFF2-40B4-BE49-F238E27FC236}">
                <a16:creationId xmlns:a16="http://schemas.microsoft.com/office/drawing/2014/main" id="{F814D5FB-DAE1-69DA-92EC-4920038BA12B}"/>
              </a:ext>
            </a:extLst>
          </p:cNvPr>
          <p:cNvSpPr txBox="1"/>
          <p:nvPr/>
        </p:nvSpPr>
        <p:spPr>
          <a:xfrm>
            <a:off x="0" y="1261528"/>
            <a:ext cx="7814930" cy="450123"/>
          </a:xfrm>
          <a:prstGeom prst="rect">
            <a:avLst/>
          </a:prstGeom>
          <a:noFill/>
        </p:spPr>
        <p:txBody>
          <a:bodyPr wrap="square">
            <a:spAutoFit/>
          </a:bodyPr>
          <a:lstStyle/>
          <a:p>
            <a:pPr marL="342900" defTabSz="914400">
              <a:lnSpc>
                <a:spcPct val="150000"/>
              </a:lnSpc>
              <a:spcBef>
                <a:spcPts val="0"/>
              </a:spcBef>
              <a:spcAft>
                <a:spcPts val="0"/>
              </a:spcAft>
              <a:buClr>
                <a:srgbClr val="E30311"/>
              </a:buClr>
              <a:buSzTx/>
            </a:pPr>
            <a:r>
              <a:rPr lang="pl-PL"/>
              <a:t>Możliwość sortowania przesyłek monitorowanych z/do RO w </a:t>
            </a:r>
            <a:r>
              <a:rPr lang="pl-PL" err="1"/>
              <a:t>myOrder</a:t>
            </a:r>
            <a:r>
              <a:rPr lang="pl-PL"/>
              <a:t>:</a:t>
            </a:r>
          </a:p>
        </p:txBody>
      </p:sp>
    </p:spTree>
    <p:extLst>
      <p:ext uri="{BB962C8B-B14F-4D97-AF65-F5344CB8AC3E}">
        <p14:creationId xmlns:p14="http://schemas.microsoft.com/office/powerpoint/2010/main" val="1155118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a:extLst>
              <a:ext uri="{FF2B5EF4-FFF2-40B4-BE49-F238E27FC236}">
                <a16:creationId xmlns:a16="http://schemas.microsoft.com/office/drawing/2014/main" id="{3BEDB507-DAC1-6FD7-74B7-0A034D9B11BF}"/>
              </a:ext>
            </a:extLst>
          </p:cNvPr>
          <p:cNvSpPr>
            <a:spLocks noGrp="1"/>
          </p:cNvSpPr>
          <p:nvPr>
            <p:ph type="sldNum" sz="quarter" idx="11"/>
          </p:nvPr>
        </p:nvSpPr>
        <p:spPr/>
        <p:txBody>
          <a:bodyPr/>
          <a:lstStyle/>
          <a:p>
            <a:fld id="{34F44958-1879-4153-BDB9-FB5727E586C4}" type="slidenum">
              <a:rPr lang="pl-PL" smtClean="0"/>
              <a:pPr/>
              <a:t>9</a:t>
            </a:fld>
            <a:endParaRPr lang="pl-PL" sz="800"/>
          </a:p>
        </p:txBody>
      </p:sp>
      <p:sp>
        <p:nvSpPr>
          <p:cNvPr id="3" name="Symbol zastępczy tekstu 2">
            <a:extLst>
              <a:ext uri="{FF2B5EF4-FFF2-40B4-BE49-F238E27FC236}">
                <a16:creationId xmlns:a16="http://schemas.microsoft.com/office/drawing/2014/main" id="{AE161EEB-7C73-B83C-03C7-3AC6E4A55CF8}"/>
              </a:ext>
            </a:extLst>
          </p:cNvPr>
          <p:cNvSpPr>
            <a:spLocks noGrp="1"/>
          </p:cNvSpPr>
          <p:nvPr>
            <p:ph type="body" sz="quarter" idx="13"/>
          </p:nvPr>
        </p:nvSpPr>
        <p:spPr>
          <a:xfrm>
            <a:off x="276225" y="981386"/>
            <a:ext cx="11146971" cy="4733925"/>
          </a:xfrm>
        </p:spPr>
        <p:txBody>
          <a:bodyPr/>
          <a:lstStyle/>
          <a:p>
            <a:endParaRPr lang="pl-PL" dirty="0"/>
          </a:p>
          <a:p>
            <a:endParaRPr lang="pl-PL" dirty="0"/>
          </a:p>
        </p:txBody>
      </p:sp>
      <p:sp>
        <p:nvSpPr>
          <p:cNvPr id="4" name="Symbol zastępczy tekstu 3">
            <a:extLst>
              <a:ext uri="{FF2B5EF4-FFF2-40B4-BE49-F238E27FC236}">
                <a16:creationId xmlns:a16="http://schemas.microsoft.com/office/drawing/2014/main" id="{0EF962F5-A521-9BC7-ED4A-35EC5DDA10AB}"/>
              </a:ext>
            </a:extLst>
          </p:cNvPr>
          <p:cNvSpPr>
            <a:spLocks noGrp="1"/>
          </p:cNvSpPr>
          <p:nvPr>
            <p:ph type="body" sz="quarter" idx="16"/>
          </p:nvPr>
        </p:nvSpPr>
        <p:spPr>
          <a:xfrm>
            <a:off x="0" y="658218"/>
            <a:ext cx="3567323" cy="313932"/>
          </a:xfrm>
        </p:spPr>
        <p:txBody>
          <a:bodyPr/>
          <a:lstStyle/>
          <a:p>
            <a:r>
              <a:rPr lang="pl-PL" dirty="0"/>
              <a:t>Pełne integracje Klienci RN</a:t>
            </a:r>
          </a:p>
        </p:txBody>
      </p:sp>
      <p:sp>
        <p:nvSpPr>
          <p:cNvPr id="5" name="Tytuł 4">
            <a:extLst>
              <a:ext uri="{FF2B5EF4-FFF2-40B4-BE49-F238E27FC236}">
                <a16:creationId xmlns:a16="http://schemas.microsoft.com/office/drawing/2014/main" id="{440A5C2C-F8B5-1217-849C-A234A7EFA7F9}"/>
              </a:ext>
            </a:extLst>
          </p:cNvPr>
          <p:cNvSpPr>
            <a:spLocks noGrp="1"/>
          </p:cNvSpPr>
          <p:nvPr>
            <p:ph type="title"/>
          </p:nvPr>
        </p:nvSpPr>
        <p:spPr>
          <a:xfrm>
            <a:off x="0" y="314165"/>
            <a:ext cx="6217087" cy="341632"/>
          </a:xfrm>
        </p:spPr>
        <p:txBody>
          <a:bodyPr/>
          <a:lstStyle/>
          <a:p>
            <a:r>
              <a:rPr lang="pl-PL" dirty="0"/>
              <a:t>MONITORING TOWARÓW / SYSTEM E-TRANSPORT RO</a:t>
            </a:r>
          </a:p>
        </p:txBody>
      </p:sp>
      <p:sp>
        <p:nvSpPr>
          <p:cNvPr id="10" name="Rectangle 2">
            <a:extLst>
              <a:ext uri="{FF2B5EF4-FFF2-40B4-BE49-F238E27FC236}">
                <a16:creationId xmlns:a16="http://schemas.microsoft.com/office/drawing/2014/main" id="{7DE907E8-4CFB-D102-5E24-5B72DDD73C3C}"/>
              </a:ext>
            </a:extLst>
          </p:cNvPr>
          <p:cNvSpPr>
            <a:spLocks noChangeArrowheads="1"/>
          </p:cNvSpPr>
          <p:nvPr/>
        </p:nvSpPr>
        <p:spPr bwMode="auto">
          <a:xfrm>
            <a:off x="276225" y="1747120"/>
            <a:ext cx="11203034" cy="1846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pl-PL" sz="1600" b="0" i="0" u="none" strike="noStrike" cap="none" normalizeH="0" baseline="0" dirty="0">
                <a:ln>
                  <a:noFill/>
                </a:ln>
                <a:solidFill>
                  <a:schemeClr val="tx1"/>
                </a:solidFill>
                <a:effectLst/>
                <a:ea typeface="Aptos" panose="020B0004020202020204" pitchFamily="34" charset="0"/>
                <a:cs typeface="Arial" panose="020B0604020202020204" pitchFamily="34" charset="0"/>
              </a:rPr>
              <a:t>Nr UIT uzyskuje klient dla każdego towaru podlegającego monitorowaniu zgodnie z odpowiednimi przepisami. Ponieważ przepisy nakładają na przewoźnika obowiązek aktualizowania danych o numerach aut przewożących towary monitorowane w systemie ANAF, w komunikacie </a:t>
            </a:r>
            <a:r>
              <a:rPr kumimoji="0" lang="pl-PL" altLang="pl-PL" sz="1600" b="0" i="0" u="none" strike="noStrike" cap="none" normalizeH="0" baseline="0" dirty="0" err="1">
                <a:ln>
                  <a:noFill/>
                </a:ln>
                <a:solidFill>
                  <a:schemeClr val="tx1"/>
                </a:solidFill>
                <a:effectLst/>
                <a:ea typeface="Aptos" panose="020B0004020202020204" pitchFamily="34" charset="0"/>
                <a:cs typeface="Arial" panose="020B0604020202020204" pitchFamily="34" charset="0"/>
              </a:rPr>
              <a:t>edi</a:t>
            </a:r>
            <a:r>
              <a:rPr kumimoji="0" lang="pl-PL" altLang="pl-PL" sz="1600" b="0" i="0" u="none" strike="noStrike" cap="none" normalizeH="0" baseline="0" dirty="0">
                <a:ln>
                  <a:noFill/>
                </a:ln>
                <a:solidFill>
                  <a:schemeClr val="tx1"/>
                </a:solidFill>
                <a:effectLst/>
                <a:ea typeface="Aptos" panose="020B0004020202020204" pitchFamily="34" charset="0"/>
                <a:cs typeface="Arial" panose="020B0604020202020204" pitchFamily="34" charset="0"/>
              </a:rPr>
              <a:t> do Raben wymagane będzie przesyłanie dodatkowo nr UIT.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altLang="pl-PL" sz="1600" b="0" i="0" u="none" strike="noStrike" cap="none" normalizeH="0" baseline="0" dirty="0">
              <a:ln>
                <a:noFill/>
              </a:ln>
              <a:solidFill>
                <a:schemeClr val="tx1"/>
              </a:solidFill>
              <a:effectLst/>
              <a:ea typeface="Aptos" panose="020B00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pl-PL" sz="1600" b="1" i="1" u="none" strike="noStrike" cap="none" normalizeH="0" baseline="0" dirty="0">
                <a:ln>
                  <a:noFill/>
                </a:ln>
                <a:solidFill>
                  <a:schemeClr val="tx1"/>
                </a:solidFill>
                <a:effectLst/>
                <a:ea typeface="Aptos" panose="020B0004020202020204" pitchFamily="34" charset="0"/>
                <a:cs typeface="Arial" panose="020B0604020202020204" pitchFamily="34" charset="0"/>
              </a:rPr>
              <a:t>Prosimy zatem o dodanie tego numeru w sekcji </a:t>
            </a:r>
            <a:r>
              <a:rPr kumimoji="0" lang="pl-PL" altLang="pl-PL" sz="1600" b="1" i="1" u="none" strike="noStrike" cap="none" normalizeH="0" baseline="0" dirty="0" err="1">
                <a:ln>
                  <a:noFill/>
                </a:ln>
                <a:solidFill>
                  <a:schemeClr val="tx1"/>
                </a:solidFill>
                <a:effectLst/>
                <a:ea typeface="Aptos" panose="020B0004020202020204" pitchFamily="34" charset="0"/>
                <a:cs typeface="Arial" panose="020B0604020202020204" pitchFamily="34" charset="0"/>
              </a:rPr>
              <a:t>Additional</a:t>
            </a:r>
            <a:r>
              <a:rPr kumimoji="0" lang="pl-PL" altLang="pl-PL" sz="1600" b="1" i="1" u="none" strike="noStrike" cap="none" normalizeH="0" baseline="0" dirty="0">
                <a:ln>
                  <a:noFill/>
                </a:ln>
                <a:solidFill>
                  <a:schemeClr val="tx1"/>
                </a:solidFill>
                <a:effectLst/>
                <a:ea typeface="Aptos" panose="020B0004020202020204" pitchFamily="34" charset="0"/>
                <a:cs typeface="Arial" panose="020B0604020202020204" pitchFamily="34" charset="0"/>
              </a:rPr>
              <a:t> transport data - </a:t>
            </a:r>
            <a:r>
              <a:rPr kumimoji="0" lang="pl-PL" altLang="pl-PL" sz="1600" b="1" i="1" u="none" strike="noStrike" cap="none" normalizeH="0" baseline="0" dirty="0" err="1">
                <a:ln>
                  <a:noFill/>
                </a:ln>
                <a:solidFill>
                  <a:schemeClr val="tx1"/>
                </a:solidFill>
                <a:effectLst/>
                <a:ea typeface="Aptos" panose="020B0004020202020204" pitchFamily="34" charset="0"/>
                <a:cs typeface="Arial" panose="020B0604020202020204" pitchFamily="34" charset="0"/>
              </a:rPr>
              <a:t>note</a:t>
            </a:r>
            <a:r>
              <a:rPr kumimoji="0" lang="pl-PL" altLang="pl-PL" sz="1600" b="1" i="1" u="none" strike="noStrike" cap="none" normalizeH="0" baseline="0" dirty="0">
                <a:ln>
                  <a:noFill/>
                </a:ln>
                <a:solidFill>
                  <a:schemeClr val="tx1"/>
                </a:solidFill>
                <a:effectLst/>
                <a:ea typeface="Aptos" panose="020B0004020202020204" pitchFamily="34" charset="0"/>
                <a:cs typeface="Arial" panose="020B0604020202020204" pitchFamily="34" charset="0"/>
              </a:rPr>
              <a:t> dla każdej przesyłki monitorowanej z i do Rumunii-zgodnie z instrukcją.</a:t>
            </a:r>
            <a:endParaRPr kumimoji="0" lang="pl-PL" altLang="pl-PL" sz="1600" b="1" i="1"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altLang="pl-PL" sz="1800" b="0" i="0" u="none" strike="noStrike" cap="none" normalizeH="0" baseline="0" dirty="0">
              <a:ln>
                <a:noFill/>
              </a:ln>
              <a:solidFill>
                <a:schemeClr val="tx1"/>
              </a:solidFill>
              <a:effectLst/>
              <a:latin typeface="Arial" panose="020B0604020202020204" pitchFamily="34" charset="0"/>
            </a:endParaRPr>
          </a:p>
        </p:txBody>
      </p:sp>
      <p:sp>
        <p:nvSpPr>
          <p:cNvPr id="11" name="Rectangle 3">
            <a:extLst>
              <a:ext uri="{FF2B5EF4-FFF2-40B4-BE49-F238E27FC236}">
                <a16:creationId xmlns:a16="http://schemas.microsoft.com/office/drawing/2014/main" id="{D04821E6-B9C5-91D4-454A-E1FE79DA3954}"/>
              </a:ext>
            </a:extLst>
          </p:cNvPr>
          <p:cNvSpPr>
            <a:spLocks noChangeArrowheads="1"/>
          </p:cNvSpPr>
          <p:nvPr/>
        </p:nvSpPr>
        <p:spPr bwMode="auto">
          <a:xfrm>
            <a:off x="0" y="19891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7" name="pole tekstowe 6">
            <a:extLst>
              <a:ext uri="{FF2B5EF4-FFF2-40B4-BE49-F238E27FC236}">
                <a16:creationId xmlns:a16="http://schemas.microsoft.com/office/drawing/2014/main" id="{18A236DD-F65A-B807-D0C9-67041A13576E}"/>
              </a:ext>
            </a:extLst>
          </p:cNvPr>
          <p:cNvSpPr txBox="1"/>
          <p:nvPr/>
        </p:nvSpPr>
        <p:spPr>
          <a:xfrm>
            <a:off x="276225" y="4610767"/>
            <a:ext cx="10878250" cy="338554"/>
          </a:xfrm>
          <a:prstGeom prst="rect">
            <a:avLst/>
          </a:prstGeom>
          <a:noFill/>
        </p:spPr>
        <p:txBody>
          <a:bodyPr wrap="square" rtlCol="0">
            <a:spAutoFit/>
          </a:bodyPr>
          <a:lstStyle/>
          <a:p>
            <a:r>
              <a:rPr lang="pl-PL" sz="1600" dirty="0"/>
              <a:t>W kwestiach technicznych dotyczących integracji systemów prosimy o kontakt z opiekunem w Raben Logistics Polska.</a:t>
            </a:r>
          </a:p>
        </p:txBody>
      </p:sp>
    </p:spTree>
    <p:extLst>
      <p:ext uri="{BB962C8B-B14F-4D97-AF65-F5344CB8AC3E}">
        <p14:creationId xmlns:p14="http://schemas.microsoft.com/office/powerpoint/2010/main" val="1427877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Raben_template">
      <a:dk1>
        <a:srgbClr val="474B4D"/>
      </a:dk1>
      <a:lt1>
        <a:srgbClr val="FFFFFF"/>
      </a:lt1>
      <a:dk2>
        <a:srgbClr val="474B4D"/>
      </a:dk2>
      <a:lt2>
        <a:srgbClr val="E30311"/>
      </a:lt2>
      <a:accent1>
        <a:srgbClr val="474B4D"/>
      </a:accent1>
      <a:accent2>
        <a:srgbClr val="474B4D"/>
      </a:accent2>
      <a:accent3>
        <a:srgbClr val="0070C0"/>
      </a:accent3>
      <a:accent4>
        <a:srgbClr val="474B4D"/>
      </a:accent4>
      <a:accent5>
        <a:srgbClr val="474B4D"/>
      </a:accent5>
      <a:accent6>
        <a:srgbClr val="474B4D"/>
      </a:accent6>
      <a:hlink>
        <a:srgbClr val="4472C4"/>
      </a:hlink>
      <a:folHlink>
        <a:srgbClr val="954F72"/>
      </a:folHlink>
    </a:clrScheme>
    <a:fontScheme name="Raben Group Template">
      <a:majorFont>
        <a:latin typeface="Barlow Black"/>
        <a:ea typeface=""/>
        <a:cs typeface=""/>
      </a:majorFont>
      <a:minorFont>
        <a:latin typeface="Barlo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E80DB1898951D24A8BC5E911AF0B3179" ma:contentTypeVersion="15" ma:contentTypeDescription="Utwórz nowy dokument." ma:contentTypeScope="" ma:versionID="e8ad13e93851c20649fa8338489a011c">
  <xsd:schema xmlns:xsd="http://www.w3.org/2001/XMLSchema" xmlns:xs="http://www.w3.org/2001/XMLSchema" xmlns:p="http://schemas.microsoft.com/office/2006/metadata/properties" xmlns:ns2="38ff5aba-c46c-4a17-b05f-fdefde737f43" xmlns:ns3="8eaac4b0-5873-402f-9296-4f249a30b092" targetNamespace="http://schemas.microsoft.com/office/2006/metadata/properties" ma:root="true" ma:fieldsID="35bc6af2849b55bbf52f4740a5e6ab27" ns2:_="" ns3:_="">
    <xsd:import namespace="38ff5aba-c46c-4a17-b05f-fdefde737f43"/>
    <xsd:import namespace="8eaac4b0-5873-402f-9296-4f249a30b092"/>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Location"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ff5aba-c46c-4a17-b05f-fdefde737f4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Tagi obrazów" ma:readOnly="false" ma:fieldId="{5cf76f15-5ced-4ddc-b409-7134ff3c332f}" ma:taxonomyMulti="true" ma:sspId="de2a8e32-293b-4bc4-9770-b7f363714bd9"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eaac4b0-5873-402f-9296-4f249a30b092"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a380998a-1870-49bf-9a0f-03ccbe69e74f}" ma:internalName="TaxCatchAll" ma:showField="CatchAllData" ma:web="8eaac4b0-5873-402f-9296-4f249a30b092">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Udostępniani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Udostępnione dla — szczegóły"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zawartości"/>
        <xsd:element ref="dc:title" minOccurs="0" maxOccurs="1" ma:index="4" ma:displayName="Tytu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8eaac4b0-5873-402f-9296-4f249a30b092" xsi:nil="true"/>
    <lcf76f155ced4ddcb4097134ff3c332f xmlns="38ff5aba-c46c-4a17-b05f-fdefde737f43">
      <Terms xmlns="http://schemas.microsoft.com/office/infopath/2007/PartnerControls"/>
    </lcf76f155ced4ddcb4097134ff3c332f>
    <SharedWithUsers xmlns="8eaac4b0-5873-402f-9296-4f249a30b092">
      <UserInfo>
        <DisplayName>Dorota Tonczyk</DisplayName>
        <AccountId>20</AccountId>
        <AccountType/>
      </UserInfo>
      <UserInfo>
        <DisplayName>Katarzyna Lucka</DisplayName>
        <AccountId>27</AccountId>
        <AccountType/>
      </UserInfo>
      <UserInfo>
        <DisplayName>Milena Makosa</DisplayName>
        <AccountId>91</AccountId>
        <AccountType/>
      </UserInfo>
      <UserInfo>
        <DisplayName>Edyta Staszczyk</DisplayName>
        <AccountId>295</AccountId>
        <AccountType/>
      </UserInfo>
      <UserInfo>
        <DisplayName>Magdalena Jankowska</DisplayName>
        <AccountId>257</AccountId>
        <AccountType/>
      </UserInfo>
    </SharedWithUsers>
  </documentManagement>
</p:properties>
</file>

<file path=customXml/itemProps1.xml><?xml version="1.0" encoding="utf-8"?>
<ds:datastoreItem xmlns:ds="http://schemas.openxmlformats.org/officeDocument/2006/customXml" ds:itemID="{55A9155B-E9F6-443D-A4C3-423AEEBB8B6A}">
  <ds:schemaRefs>
    <ds:schemaRef ds:uri="http://schemas.microsoft.com/sharepoint/v3/contenttype/forms"/>
  </ds:schemaRefs>
</ds:datastoreItem>
</file>

<file path=customXml/itemProps2.xml><?xml version="1.0" encoding="utf-8"?>
<ds:datastoreItem xmlns:ds="http://schemas.openxmlformats.org/officeDocument/2006/customXml" ds:itemID="{08BBB479-0309-4A3D-B5F5-DF8C153D1810}">
  <ds:schemaRefs>
    <ds:schemaRef ds:uri="38ff5aba-c46c-4a17-b05f-fdefde737f43"/>
    <ds:schemaRef ds:uri="8eaac4b0-5873-402f-9296-4f249a30b09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3915502F-C460-4F7F-A602-2596603DFCA2}">
  <ds:schemaRefs>
    <ds:schemaRef ds:uri="http://purl.org/dc/dcmitype/"/>
    <ds:schemaRef ds:uri="http://schemas.microsoft.com/office/2006/metadata/properties"/>
    <ds:schemaRef ds:uri="http://purl.org/dc/elements/1.1/"/>
    <ds:schemaRef ds:uri="http://schemas.microsoft.com/office/2006/documentManagement/types"/>
    <ds:schemaRef ds:uri="http://purl.org/dc/terms/"/>
    <ds:schemaRef ds:uri="38ff5aba-c46c-4a17-b05f-fdefde737f43"/>
    <ds:schemaRef ds:uri="http://schemas.microsoft.com/office/infopath/2007/PartnerControls"/>
    <ds:schemaRef ds:uri="http://schemas.openxmlformats.org/package/2006/metadata/core-properties"/>
    <ds:schemaRef ds:uri="8eaac4b0-5873-402f-9296-4f249a30b092"/>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626</TotalTime>
  <Words>1398</Words>
  <Application>Microsoft Office PowerPoint</Application>
  <PresentationFormat>Panoramiczny</PresentationFormat>
  <Paragraphs>133</Paragraphs>
  <Slides>13</Slides>
  <Notes>0</Notes>
  <HiddenSlides>0</HiddenSlides>
  <MMClips>0</MMClips>
  <ScaleCrop>false</ScaleCrop>
  <HeadingPairs>
    <vt:vector size="6" baseType="variant">
      <vt:variant>
        <vt:lpstr>Używane czcionki</vt:lpstr>
      </vt:variant>
      <vt:variant>
        <vt:i4>9</vt:i4>
      </vt:variant>
      <vt:variant>
        <vt:lpstr>Motyw</vt:lpstr>
      </vt:variant>
      <vt:variant>
        <vt:i4>1</vt:i4>
      </vt:variant>
      <vt:variant>
        <vt:lpstr>Tytuły slajdów</vt:lpstr>
      </vt:variant>
      <vt:variant>
        <vt:i4>13</vt:i4>
      </vt:variant>
    </vt:vector>
  </HeadingPairs>
  <TitlesOfParts>
    <vt:vector size="23" baseType="lpstr">
      <vt:lpstr>Wingdings</vt:lpstr>
      <vt:lpstr>Barlow ExtraBold</vt:lpstr>
      <vt:lpstr>Barlow</vt:lpstr>
      <vt:lpstr>Courier New</vt:lpstr>
      <vt:lpstr>Arial</vt:lpstr>
      <vt:lpstr>Calibri</vt:lpstr>
      <vt:lpstr>Aptos</vt:lpstr>
      <vt:lpstr>Barlow Light</vt:lpstr>
      <vt:lpstr>Barlow Black</vt:lpstr>
      <vt:lpstr>Office Theme</vt:lpstr>
      <vt:lpstr>RO E-TRANSPORT</vt:lpstr>
      <vt:lpstr>MONITORING TOWARÓW / SYSTEM E-TRANSPORT RO</vt:lpstr>
      <vt:lpstr>MONITORING TOWARÓW / SYSTEM E-TRANSPORT RO</vt:lpstr>
      <vt:lpstr>MONITORING TOWARÓW / SYSTEM E-TRANSPORT RO</vt:lpstr>
      <vt:lpstr>MONITORING TOWARÓW / SYSTEM E-TRANSPORT RO</vt:lpstr>
      <vt:lpstr>MONITORING TOWARÓW / SYSTEM E-TRANSPORT RO</vt:lpstr>
      <vt:lpstr>MONITORING TOWARÓW / SYSTEM E-TRANSPORT RO</vt:lpstr>
      <vt:lpstr>MONITORING TOWARÓW / SYSTEM E-TRANSPORT RO</vt:lpstr>
      <vt:lpstr>MONITORING TOWARÓW / SYSTEM E-TRANSPORT RO</vt:lpstr>
      <vt:lpstr>MONITORING TOWARÓW / SYSTEM E-TRANSPORT RO</vt:lpstr>
      <vt:lpstr>MONITORING TOWARÓW / SYSTEM E-TRANSPORT RO</vt:lpstr>
      <vt:lpstr>MONITORING TOWARÓW / SYSTEM E-TRANSPORT RO</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Aleksandra Panek</dc:creator>
  <cp:lastModifiedBy>Anna Korcz</cp:lastModifiedBy>
  <cp:revision>2</cp:revision>
  <cp:lastPrinted>2024-06-20T11:09:09Z</cp:lastPrinted>
  <dcterms:created xsi:type="dcterms:W3CDTF">2021-01-08T10:46:37Z</dcterms:created>
  <dcterms:modified xsi:type="dcterms:W3CDTF">2024-06-20T13:34:31Z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0x010100E80DB1898951D24A8BC5E911AF0B3179</vt:lpwstr>
  </property>
  <property fmtid="{D5CDD505-2E9C-101B-9397-08002B2CF9AE}" pid="3" name="MediaServiceImageTags">
    <vt:lpwstr/>
  </property>
</Properties>
</file>